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562100" cx="10689325"/>
  <p:notesSz cx="6858000" cy="9144000"/>
  <p:embeddedFontLst>
    <p:embeddedFont>
      <p:font typeface="Oswald Medium"/>
      <p:regular r:id="rId8"/>
      <p:bold r:id="rId9"/>
    </p:embeddedFont>
    <p:embeddedFont>
      <p:font typeface="Oswald Light"/>
      <p:regular r:id="rId10"/>
      <p:bold r:id="rId11"/>
    </p:embeddedFont>
    <p:embeddedFont>
      <p:font typeface="Pacifico"/>
      <p:regular r:id="rId12"/>
    </p:embeddedFont>
    <p:embeddedFont>
      <p:font typeface="Merriweather Black"/>
      <p:bold r:id="rId13"/>
      <p:boldItalic r:id="rId14"/>
    </p:embeddedFont>
    <p:embeddedFont>
      <p:font typeface="Oswald"/>
      <p:regular r:id="rId15"/>
      <p:bold r:id="rId16"/>
    </p:embeddedFont>
    <p:embeddedFont>
      <p:font typeface="Nanum Pen Script"/>
      <p:regular r:id="rId17"/>
    </p:embeddedFont>
    <p:embeddedFont>
      <p:font typeface="Asta Sans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70CC8DC-37AF-4847-8971-BCDF3F6BAE88}">
  <a:tblStyle styleId="{370CC8DC-37AF-4847-8971-BCDF3F6BAE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swaldLight-bold.fntdata"/><Relationship Id="rId10" Type="http://schemas.openxmlformats.org/officeDocument/2006/relationships/font" Target="fonts/OswaldLight-regular.fntdata"/><Relationship Id="rId13" Type="http://schemas.openxmlformats.org/officeDocument/2006/relationships/font" Target="fonts/MerriweatherBlack-bold.fntdata"/><Relationship Id="rId12" Type="http://schemas.openxmlformats.org/officeDocument/2006/relationships/font" Target="fonts/Pacific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Medium-bold.fntdata"/><Relationship Id="rId15" Type="http://schemas.openxmlformats.org/officeDocument/2006/relationships/font" Target="fonts/Oswald-regular.fntdata"/><Relationship Id="rId14" Type="http://schemas.openxmlformats.org/officeDocument/2006/relationships/font" Target="fonts/MerriweatherBlack-boldItalic.fntdata"/><Relationship Id="rId17" Type="http://schemas.openxmlformats.org/officeDocument/2006/relationships/font" Target="fonts/NanumPenScript-regular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staSans-bold.fntdata"/><Relationship Id="rId6" Type="http://schemas.openxmlformats.org/officeDocument/2006/relationships/slide" Target="slides/slide1.xml"/><Relationship Id="rId18" Type="http://schemas.openxmlformats.org/officeDocument/2006/relationships/font" Target="fonts/AstaSans-regular.fntdata"/><Relationship Id="rId7" Type="http://schemas.openxmlformats.org/officeDocument/2006/relationships/slide" Target="slides/slide2.xml"/><Relationship Id="rId8" Type="http://schemas.openxmlformats.org/officeDocument/2006/relationships/font" Target="fonts/Oswal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JUNE 28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Hebrews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Kids CEM summer VBS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(Vacation Bible School)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Title : Rainforest Falls </a:t>
            </a:r>
            <a:r>
              <a:rPr i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(Wow! God!)</a:t>
            </a:r>
            <a:endParaRPr i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When : 7/31 - 8/2 (Fri - Sun)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Where : The Shim(</a:t>
            </a:r>
            <a:r>
              <a:rPr lang="en" sz="1100">
                <a:solidFill>
                  <a:schemeClr val="dk2"/>
                </a:solidFill>
                <a:latin typeface="Asta Sans"/>
                <a:ea typeface="Asta Sans"/>
                <a:cs typeface="Asta Sans"/>
                <a:sym typeface="Asta Sans"/>
              </a:rPr>
              <a:t>더쉼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) Retreat Center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*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Helpers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very needed &amp; 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Prayers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more needed!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{370CC8DC-37AF-4847-8971-BCDF3F6BAE88}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80" name="Google Shape;80;p13" title="rainforest-falls-logo-LoRes-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6000" y="2929019"/>
            <a:ext cx="1105876" cy="11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9" name="Google Shape;89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{370CC8DC-37AF-4847-8971-BCDF3F6BAE88}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                                          Elder Paul Jeong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                         Wait on God. He is building you.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Exodus 32:1-4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GOLDEN CALF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YAQUB KASHIF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0" name="Google Shape;90;p14"/>
          <p:cNvSpPr/>
          <p:nvPr/>
        </p:nvSpPr>
        <p:spPr>
          <a:xfrm>
            <a:off x="300538" y="4599171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1224075" y="4552357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2" name="Google Shape;92;p14"/>
          <p:cNvGraphicFramePr/>
          <p:nvPr/>
        </p:nvGraphicFramePr>
        <p:xfrm>
          <a:off x="296938" y="4982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{370CC8DC-37AF-4847-8971-BCDF3F6BAE88}</a:tableStyleId>
              </a:tblPr>
              <a:tblGrid>
                <a:gridCol w="382850"/>
                <a:gridCol w="4282425"/>
              </a:tblGrid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When God seems silent or His answers seem delayed, what are you tempted to trust instead of Him? // 하나님께서 침묵하시는 것 같거나 응답이 늦어질 때, 당신은 하나님 대신 무엇을 의지하려는 유혹을 받습니까?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0775">
                <a:tc vMerge="1"/>
                <a:tc vMerge="1"/>
              </a:tr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Is there anything in your life that has taken God's place in your heart—something you love, trust, or depend on more than Him? // 당신의 삶에서 하나님보다 더 사랑하고, 의지하며, 의존하는 것이 있습니까? 그것이 당신의 우상이 되어 있지는 않습니까?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500">
                <a:tc vMerge="1"/>
                <a:tc vMerge="1"/>
              </a:tr>
              <a:tr h="336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How is God shaping your life today, and how can you faithfully wait instead of creating your own substitute? // 오늘 하나님께서는 당신의 삶을 어떻게 빚어 가고 계십니까? 당신은 스스로 대안을 만들기보다 어떻게 믿음으로 기다릴 수 있겠습니까?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