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7562100" cx="10689325"/>
  <p:notesSz cx="6858000" cy="9144000"/>
  <p:embeddedFontLst>
    <p:embeddedFont>
      <p:font typeface="Oswald Medium"/>
      <p:regular r:id="rId8"/>
      <p:bold r:id="rId9"/>
    </p:embeddedFont>
    <p:embeddedFont>
      <p:font typeface="Oswald Light"/>
      <p:regular r:id="rId10"/>
      <p:bold r:id="rId11"/>
    </p:embeddedFont>
    <p:embeddedFont>
      <p:font typeface="Pacifico"/>
      <p:regular r:id="rId12"/>
    </p:embeddedFont>
    <p:embeddedFont>
      <p:font typeface="Merriweather Black"/>
      <p:bold r:id="rId13"/>
      <p:boldItalic r:id="rId14"/>
    </p:embeddedFont>
    <p:embeddedFont>
      <p:font typeface="Oswald"/>
      <p:regular r:id="rId15"/>
      <p:bold r:id="rId16"/>
    </p:embeddedFont>
    <p:embeddedFont>
      <p:font typeface="Nanum Pen Script"/>
      <p:regular r:id="rId17"/>
    </p:embeddedFont>
    <p:embeddedFont>
      <p:font typeface="Asta Sans"/>
      <p:regular r:id="rId18"/>
      <p:bold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C071CD40-F635-47DC-BDA7-609E84268993}">
  <a:tblStyle styleId="{C071CD40-F635-47DC-BDA7-609E8426899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OswaldLight-bold.fntdata"/><Relationship Id="rId10" Type="http://schemas.openxmlformats.org/officeDocument/2006/relationships/font" Target="fonts/OswaldLight-regular.fntdata"/><Relationship Id="rId13" Type="http://schemas.openxmlformats.org/officeDocument/2006/relationships/font" Target="fonts/MerriweatherBlack-bold.fntdata"/><Relationship Id="rId12" Type="http://schemas.openxmlformats.org/officeDocument/2006/relationships/font" Target="fonts/Pacifico-regular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font" Target="fonts/OswaldMedium-bold.fntdata"/><Relationship Id="rId15" Type="http://schemas.openxmlformats.org/officeDocument/2006/relationships/font" Target="fonts/Oswald-regular.fntdata"/><Relationship Id="rId14" Type="http://schemas.openxmlformats.org/officeDocument/2006/relationships/font" Target="fonts/MerriweatherBlack-boldItalic.fntdata"/><Relationship Id="rId17" Type="http://schemas.openxmlformats.org/officeDocument/2006/relationships/font" Target="fonts/NanumPenScript-regular.fntdata"/><Relationship Id="rId16" Type="http://schemas.openxmlformats.org/officeDocument/2006/relationships/font" Target="fonts/Oswald-bold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AstaSans-bold.fntdata"/><Relationship Id="rId6" Type="http://schemas.openxmlformats.org/officeDocument/2006/relationships/slide" Target="slides/slide1.xml"/><Relationship Id="rId18" Type="http://schemas.openxmlformats.org/officeDocument/2006/relationships/font" Target="fonts/AstaSans-regular.fntdata"/><Relationship Id="rId7" Type="http://schemas.openxmlformats.org/officeDocument/2006/relationships/slide" Target="slides/slide2.xml"/><Relationship Id="rId8" Type="http://schemas.openxmlformats.org/officeDocument/2006/relationships/font" Target="fonts/OswaldMedium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005795" y="685800"/>
            <a:ext cx="4847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b2983934c4_0_119:notes"/>
          <p:cNvSpPr/>
          <p:nvPr>
            <p:ph idx="2" type="sldImg"/>
          </p:nvPr>
        </p:nvSpPr>
        <p:spPr>
          <a:xfrm>
            <a:off x="1005795" y="685800"/>
            <a:ext cx="4847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b2983934c4_0_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3b25ad9abea_0_0:notes"/>
          <p:cNvSpPr/>
          <p:nvPr>
            <p:ph idx="2" type="sldImg"/>
          </p:nvPr>
        </p:nvSpPr>
        <p:spPr>
          <a:xfrm>
            <a:off x="1005795" y="685800"/>
            <a:ext cx="4847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3b25ad9abe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64387" y="1094692"/>
            <a:ext cx="9960600" cy="30177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601"/>
              <a:buNone/>
              <a:defRPr sz="6601"/>
            </a:lvl1pPr>
            <a:lvl2pPr lvl="1" algn="ctr">
              <a:spcBef>
                <a:spcPts val="0"/>
              </a:spcBef>
              <a:spcAft>
                <a:spcPts val="0"/>
              </a:spcAft>
              <a:buSzPts val="6601"/>
              <a:buNone/>
              <a:defRPr sz="6601"/>
            </a:lvl2pPr>
            <a:lvl3pPr lvl="2" algn="ctr">
              <a:spcBef>
                <a:spcPts val="0"/>
              </a:spcBef>
              <a:spcAft>
                <a:spcPts val="0"/>
              </a:spcAft>
              <a:buSzPts val="6601"/>
              <a:buNone/>
              <a:defRPr sz="6601"/>
            </a:lvl3pPr>
            <a:lvl4pPr lvl="3" algn="ctr">
              <a:spcBef>
                <a:spcPts val="0"/>
              </a:spcBef>
              <a:spcAft>
                <a:spcPts val="0"/>
              </a:spcAft>
              <a:buSzPts val="6601"/>
              <a:buNone/>
              <a:defRPr sz="6601"/>
            </a:lvl4pPr>
            <a:lvl5pPr lvl="4" algn="ctr">
              <a:spcBef>
                <a:spcPts val="0"/>
              </a:spcBef>
              <a:spcAft>
                <a:spcPts val="0"/>
              </a:spcAft>
              <a:buSzPts val="6601"/>
              <a:buNone/>
              <a:defRPr sz="6601"/>
            </a:lvl5pPr>
            <a:lvl6pPr lvl="5" algn="ctr">
              <a:spcBef>
                <a:spcPts val="0"/>
              </a:spcBef>
              <a:spcAft>
                <a:spcPts val="0"/>
              </a:spcAft>
              <a:buSzPts val="6601"/>
              <a:buNone/>
              <a:defRPr sz="6601"/>
            </a:lvl6pPr>
            <a:lvl7pPr lvl="6" algn="ctr">
              <a:spcBef>
                <a:spcPts val="0"/>
              </a:spcBef>
              <a:spcAft>
                <a:spcPts val="0"/>
              </a:spcAft>
              <a:buSzPts val="6601"/>
              <a:buNone/>
              <a:defRPr sz="6601"/>
            </a:lvl7pPr>
            <a:lvl8pPr lvl="7" algn="ctr">
              <a:spcBef>
                <a:spcPts val="0"/>
              </a:spcBef>
              <a:spcAft>
                <a:spcPts val="0"/>
              </a:spcAft>
              <a:buSzPts val="6601"/>
              <a:buNone/>
              <a:defRPr sz="6601"/>
            </a:lvl8pPr>
            <a:lvl9pPr lvl="8" algn="ctr">
              <a:spcBef>
                <a:spcPts val="0"/>
              </a:spcBef>
              <a:spcAft>
                <a:spcPts val="0"/>
              </a:spcAft>
              <a:buSzPts val="6601"/>
              <a:buNone/>
              <a:defRPr sz="6601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64377" y="4166800"/>
            <a:ext cx="9960600" cy="11652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9904293" y="6855976"/>
            <a:ext cx="641400" cy="578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64377" y="3162232"/>
            <a:ext cx="9960600" cy="12375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570"/>
              <a:buNone/>
              <a:defRPr sz="4570"/>
            </a:lvl1pPr>
            <a:lvl2pPr lvl="1" algn="ctr">
              <a:spcBef>
                <a:spcPts val="0"/>
              </a:spcBef>
              <a:spcAft>
                <a:spcPts val="0"/>
              </a:spcAft>
              <a:buSzPts val="4570"/>
              <a:buNone/>
              <a:defRPr sz="4570"/>
            </a:lvl2pPr>
            <a:lvl3pPr lvl="2" algn="ctr">
              <a:spcBef>
                <a:spcPts val="0"/>
              </a:spcBef>
              <a:spcAft>
                <a:spcPts val="0"/>
              </a:spcAft>
              <a:buSzPts val="4570"/>
              <a:buNone/>
              <a:defRPr sz="4570"/>
            </a:lvl3pPr>
            <a:lvl4pPr lvl="3" algn="ctr">
              <a:spcBef>
                <a:spcPts val="0"/>
              </a:spcBef>
              <a:spcAft>
                <a:spcPts val="0"/>
              </a:spcAft>
              <a:buSzPts val="4570"/>
              <a:buNone/>
              <a:defRPr sz="4570"/>
            </a:lvl4pPr>
            <a:lvl5pPr lvl="4" algn="ctr">
              <a:spcBef>
                <a:spcPts val="0"/>
              </a:spcBef>
              <a:spcAft>
                <a:spcPts val="0"/>
              </a:spcAft>
              <a:buSzPts val="4570"/>
              <a:buNone/>
              <a:defRPr sz="4570"/>
            </a:lvl5pPr>
            <a:lvl6pPr lvl="5" algn="ctr">
              <a:spcBef>
                <a:spcPts val="0"/>
              </a:spcBef>
              <a:spcAft>
                <a:spcPts val="0"/>
              </a:spcAft>
              <a:buSzPts val="4570"/>
              <a:buNone/>
              <a:defRPr sz="4570"/>
            </a:lvl6pPr>
            <a:lvl7pPr lvl="6" algn="ctr">
              <a:spcBef>
                <a:spcPts val="0"/>
              </a:spcBef>
              <a:spcAft>
                <a:spcPts val="0"/>
              </a:spcAft>
              <a:buSzPts val="4570"/>
              <a:buNone/>
              <a:defRPr sz="4570"/>
            </a:lvl7pPr>
            <a:lvl8pPr lvl="7" algn="ctr">
              <a:spcBef>
                <a:spcPts val="0"/>
              </a:spcBef>
              <a:spcAft>
                <a:spcPts val="0"/>
              </a:spcAft>
              <a:buSzPts val="4570"/>
              <a:buNone/>
              <a:defRPr sz="4570"/>
            </a:lvl8pPr>
            <a:lvl9pPr lvl="8" algn="ctr">
              <a:spcBef>
                <a:spcPts val="0"/>
              </a:spcBef>
              <a:spcAft>
                <a:spcPts val="0"/>
              </a:spcAft>
              <a:buSzPts val="4570"/>
              <a:buNone/>
              <a:defRPr sz="457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9904293" y="6855976"/>
            <a:ext cx="641400" cy="578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64377" y="654287"/>
            <a:ext cx="9960600" cy="8421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1pPr>
            <a:lvl2pPr lvl="1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2pPr>
            <a:lvl3pPr lvl="2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3pPr>
            <a:lvl4pPr lvl="3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4pPr>
            <a:lvl5pPr lvl="4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5pPr>
            <a:lvl6pPr lvl="5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6pPr>
            <a:lvl7pPr lvl="6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7pPr>
            <a:lvl8pPr lvl="7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8pPr>
            <a:lvl9pPr lvl="8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64377" y="1694397"/>
            <a:ext cx="9960600" cy="50229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73693" lvl="0" marL="457200">
              <a:spcBef>
                <a:spcPts val="0"/>
              </a:spcBef>
              <a:spcAft>
                <a:spcPts val="0"/>
              </a:spcAft>
              <a:buSzPts val="2285"/>
              <a:buChar char="●"/>
              <a:defRPr sz="2285"/>
            </a:lvl1pPr>
            <a:lvl2pPr indent="-341450" lvl="1" marL="914400">
              <a:spcBef>
                <a:spcPts val="0"/>
              </a:spcBef>
              <a:spcAft>
                <a:spcPts val="0"/>
              </a:spcAft>
              <a:buSzPts val="1777"/>
              <a:buChar char="○"/>
              <a:defRPr sz="1777"/>
            </a:lvl2pPr>
            <a:lvl3pPr indent="-341450" lvl="2" marL="1371600">
              <a:spcBef>
                <a:spcPts val="0"/>
              </a:spcBef>
              <a:spcAft>
                <a:spcPts val="0"/>
              </a:spcAft>
              <a:buSzPts val="1777"/>
              <a:buChar char="■"/>
              <a:defRPr sz="1777"/>
            </a:lvl3pPr>
            <a:lvl4pPr indent="-341450" lvl="3" marL="1828800">
              <a:spcBef>
                <a:spcPts val="0"/>
              </a:spcBef>
              <a:spcAft>
                <a:spcPts val="0"/>
              </a:spcAft>
              <a:buSzPts val="1777"/>
              <a:buChar char="●"/>
              <a:defRPr sz="1777"/>
            </a:lvl4pPr>
            <a:lvl5pPr indent="-341450" lvl="4" marL="2286000">
              <a:spcBef>
                <a:spcPts val="0"/>
              </a:spcBef>
              <a:spcAft>
                <a:spcPts val="0"/>
              </a:spcAft>
              <a:buSzPts val="1777"/>
              <a:buChar char="○"/>
              <a:defRPr sz="1777"/>
            </a:lvl5pPr>
            <a:lvl6pPr indent="-341450" lvl="5" marL="2743200">
              <a:spcBef>
                <a:spcPts val="0"/>
              </a:spcBef>
              <a:spcAft>
                <a:spcPts val="0"/>
              </a:spcAft>
              <a:buSzPts val="1777"/>
              <a:buChar char="■"/>
              <a:defRPr sz="1777"/>
            </a:lvl6pPr>
            <a:lvl7pPr indent="-341450" lvl="6" marL="3200400">
              <a:spcBef>
                <a:spcPts val="0"/>
              </a:spcBef>
              <a:spcAft>
                <a:spcPts val="0"/>
              </a:spcAft>
              <a:buSzPts val="1777"/>
              <a:buChar char="●"/>
              <a:defRPr sz="1777"/>
            </a:lvl7pPr>
            <a:lvl8pPr indent="-341450" lvl="7" marL="3657600">
              <a:spcBef>
                <a:spcPts val="0"/>
              </a:spcBef>
              <a:spcAft>
                <a:spcPts val="0"/>
              </a:spcAft>
              <a:buSzPts val="1777"/>
              <a:buChar char="○"/>
              <a:defRPr sz="1777"/>
            </a:lvl8pPr>
            <a:lvl9pPr indent="-341450" lvl="8" marL="4114800">
              <a:spcBef>
                <a:spcPts val="0"/>
              </a:spcBef>
              <a:spcAft>
                <a:spcPts val="0"/>
              </a:spcAft>
              <a:buSzPts val="1777"/>
              <a:buChar char="■"/>
              <a:defRPr sz="1777"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9904293" y="6855976"/>
            <a:ext cx="641400" cy="578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64377" y="654287"/>
            <a:ext cx="9960600" cy="8421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1pPr>
            <a:lvl2pPr lvl="1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2pPr>
            <a:lvl3pPr lvl="2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3pPr>
            <a:lvl4pPr lvl="3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4pPr>
            <a:lvl5pPr lvl="4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5pPr>
            <a:lvl6pPr lvl="5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6pPr>
            <a:lvl7pPr lvl="6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7pPr>
            <a:lvl8pPr lvl="7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8pPr>
            <a:lvl9pPr lvl="8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64377" y="1694397"/>
            <a:ext cx="4675800" cy="50229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41450" lvl="0" marL="457200">
              <a:spcBef>
                <a:spcPts val="0"/>
              </a:spcBef>
              <a:spcAft>
                <a:spcPts val="0"/>
              </a:spcAft>
              <a:buSzPts val="1777"/>
              <a:buChar char="●"/>
              <a:defRPr sz="1777"/>
            </a:lvl1pPr>
            <a:lvl2pPr indent="-325329" lvl="1" marL="914400">
              <a:spcBef>
                <a:spcPts val="0"/>
              </a:spcBef>
              <a:spcAft>
                <a:spcPts val="0"/>
              </a:spcAft>
              <a:buSzPts val="1523"/>
              <a:buChar char="○"/>
              <a:defRPr sz="1523"/>
            </a:lvl2pPr>
            <a:lvl3pPr indent="-325329" lvl="2" marL="1371600">
              <a:spcBef>
                <a:spcPts val="0"/>
              </a:spcBef>
              <a:spcAft>
                <a:spcPts val="0"/>
              </a:spcAft>
              <a:buSzPts val="1523"/>
              <a:buChar char="■"/>
              <a:defRPr sz="1523"/>
            </a:lvl3pPr>
            <a:lvl4pPr indent="-325329" lvl="3" marL="1828800">
              <a:spcBef>
                <a:spcPts val="0"/>
              </a:spcBef>
              <a:spcAft>
                <a:spcPts val="0"/>
              </a:spcAft>
              <a:buSzPts val="1523"/>
              <a:buChar char="●"/>
              <a:defRPr sz="1523"/>
            </a:lvl4pPr>
            <a:lvl5pPr indent="-325329" lvl="4" marL="2286000">
              <a:spcBef>
                <a:spcPts val="0"/>
              </a:spcBef>
              <a:spcAft>
                <a:spcPts val="0"/>
              </a:spcAft>
              <a:buSzPts val="1523"/>
              <a:buChar char="○"/>
              <a:defRPr sz="1523"/>
            </a:lvl5pPr>
            <a:lvl6pPr indent="-325329" lvl="5" marL="2743200">
              <a:spcBef>
                <a:spcPts val="0"/>
              </a:spcBef>
              <a:spcAft>
                <a:spcPts val="0"/>
              </a:spcAft>
              <a:buSzPts val="1523"/>
              <a:buChar char="■"/>
              <a:defRPr sz="1523"/>
            </a:lvl6pPr>
            <a:lvl7pPr indent="-325329" lvl="6" marL="3200400">
              <a:spcBef>
                <a:spcPts val="0"/>
              </a:spcBef>
              <a:spcAft>
                <a:spcPts val="0"/>
              </a:spcAft>
              <a:buSzPts val="1523"/>
              <a:buChar char="●"/>
              <a:defRPr sz="1523"/>
            </a:lvl7pPr>
            <a:lvl8pPr indent="-325329" lvl="7" marL="3657600">
              <a:spcBef>
                <a:spcPts val="0"/>
              </a:spcBef>
              <a:spcAft>
                <a:spcPts val="0"/>
              </a:spcAft>
              <a:buSzPts val="1523"/>
              <a:buChar char="○"/>
              <a:defRPr sz="1523"/>
            </a:lvl8pPr>
            <a:lvl9pPr indent="-325329" lvl="8" marL="4114800">
              <a:spcBef>
                <a:spcPts val="0"/>
              </a:spcBef>
              <a:spcAft>
                <a:spcPts val="0"/>
              </a:spcAft>
              <a:buSzPts val="1523"/>
              <a:buChar char="■"/>
              <a:defRPr sz="1523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5649070" y="1694397"/>
            <a:ext cx="4675800" cy="50229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41450" lvl="0" marL="457200">
              <a:spcBef>
                <a:spcPts val="0"/>
              </a:spcBef>
              <a:spcAft>
                <a:spcPts val="0"/>
              </a:spcAft>
              <a:buSzPts val="1777"/>
              <a:buChar char="●"/>
              <a:defRPr sz="1777"/>
            </a:lvl1pPr>
            <a:lvl2pPr indent="-325329" lvl="1" marL="914400">
              <a:spcBef>
                <a:spcPts val="0"/>
              </a:spcBef>
              <a:spcAft>
                <a:spcPts val="0"/>
              </a:spcAft>
              <a:buSzPts val="1523"/>
              <a:buChar char="○"/>
              <a:defRPr sz="1523"/>
            </a:lvl2pPr>
            <a:lvl3pPr indent="-325329" lvl="2" marL="1371600">
              <a:spcBef>
                <a:spcPts val="0"/>
              </a:spcBef>
              <a:spcAft>
                <a:spcPts val="0"/>
              </a:spcAft>
              <a:buSzPts val="1523"/>
              <a:buChar char="■"/>
              <a:defRPr sz="1523"/>
            </a:lvl3pPr>
            <a:lvl4pPr indent="-325329" lvl="3" marL="1828800">
              <a:spcBef>
                <a:spcPts val="0"/>
              </a:spcBef>
              <a:spcAft>
                <a:spcPts val="0"/>
              </a:spcAft>
              <a:buSzPts val="1523"/>
              <a:buChar char="●"/>
              <a:defRPr sz="1523"/>
            </a:lvl4pPr>
            <a:lvl5pPr indent="-325329" lvl="4" marL="2286000">
              <a:spcBef>
                <a:spcPts val="0"/>
              </a:spcBef>
              <a:spcAft>
                <a:spcPts val="0"/>
              </a:spcAft>
              <a:buSzPts val="1523"/>
              <a:buChar char="○"/>
              <a:defRPr sz="1523"/>
            </a:lvl5pPr>
            <a:lvl6pPr indent="-325329" lvl="5" marL="2743200">
              <a:spcBef>
                <a:spcPts val="0"/>
              </a:spcBef>
              <a:spcAft>
                <a:spcPts val="0"/>
              </a:spcAft>
              <a:buSzPts val="1523"/>
              <a:buChar char="■"/>
              <a:defRPr sz="1523"/>
            </a:lvl6pPr>
            <a:lvl7pPr indent="-325329" lvl="6" marL="3200400">
              <a:spcBef>
                <a:spcPts val="0"/>
              </a:spcBef>
              <a:spcAft>
                <a:spcPts val="0"/>
              </a:spcAft>
              <a:buSzPts val="1523"/>
              <a:buChar char="●"/>
              <a:defRPr sz="1523"/>
            </a:lvl7pPr>
            <a:lvl8pPr indent="-325329" lvl="7" marL="3657600">
              <a:spcBef>
                <a:spcPts val="0"/>
              </a:spcBef>
              <a:spcAft>
                <a:spcPts val="0"/>
              </a:spcAft>
              <a:buSzPts val="1523"/>
              <a:buChar char="○"/>
              <a:defRPr sz="1523"/>
            </a:lvl8pPr>
            <a:lvl9pPr indent="-325329" lvl="8" marL="4114800">
              <a:spcBef>
                <a:spcPts val="0"/>
              </a:spcBef>
              <a:spcAft>
                <a:spcPts val="0"/>
              </a:spcAft>
              <a:buSzPts val="1523"/>
              <a:buChar char="■"/>
              <a:defRPr sz="1523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9904293" y="6855976"/>
            <a:ext cx="641400" cy="578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64377" y="654287"/>
            <a:ext cx="9960600" cy="8421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1pPr>
            <a:lvl2pPr lvl="1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2pPr>
            <a:lvl3pPr lvl="2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3pPr>
            <a:lvl4pPr lvl="3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4pPr>
            <a:lvl5pPr lvl="4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5pPr>
            <a:lvl6pPr lvl="5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6pPr>
            <a:lvl7pPr lvl="6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7pPr>
            <a:lvl8pPr lvl="7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8pPr>
            <a:lvl9pPr lvl="8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9904293" y="6855976"/>
            <a:ext cx="641400" cy="578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64377" y="816857"/>
            <a:ext cx="3282600" cy="11109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47"/>
              <a:buNone/>
              <a:defRPr sz="3047"/>
            </a:lvl1pPr>
            <a:lvl2pPr lvl="1">
              <a:spcBef>
                <a:spcPts val="0"/>
              </a:spcBef>
              <a:spcAft>
                <a:spcPts val="0"/>
              </a:spcAft>
              <a:buSzPts val="3047"/>
              <a:buNone/>
              <a:defRPr sz="3047"/>
            </a:lvl2pPr>
            <a:lvl3pPr lvl="2">
              <a:spcBef>
                <a:spcPts val="0"/>
              </a:spcBef>
              <a:spcAft>
                <a:spcPts val="0"/>
              </a:spcAft>
              <a:buSzPts val="3047"/>
              <a:buNone/>
              <a:defRPr sz="3047"/>
            </a:lvl3pPr>
            <a:lvl4pPr lvl="3">
              <a:spcBef>
                <a:spcPts val="0"/>
              </a:spcBef>
              <a:spcAft>
                <a:spcPts val="0"/>
              </a:spcAft>
              <a:buSzPts val="3047"/>
              <a:buNone/>
              <a:defRPr sz="3047"/>
            </a:lvl4pPr>
            <a:lvl5pPr lvl="4">
              <a:spcBef>
                <a:spcPts val="0"/>
              </a:spcBef>
              <a:spcAft>
                <a:spcPts val="0"/>
              </a:spcAft>
              <a:buSzPts val="3047"/>
              <a:buNone/>
              <a:defRPr sz="3047"/>
            </a:lvl5pPr>
            <a:lvl6pPr lvl="5">
              <a:spcBef>
                <a:spcPts val="0"/>
              </a:spcBef>
              <a:spcAft>
                <a:spcPts val="0"/>
              </a:spcAft>
              <a:buSzPts val="3047"/>
              <a:buNone/>
              <a:defRPr sz="3047"/>
            </a:lvl6pPr>
            <a:lvl7pPr lvl="6">
              <a:spcBef>
                <a:spcPts val="0"/>
              </a:spcBef>
              <a:spcAft>
                <a:spcPts val="0"/>
              </a:spcAft>
              <a:buSzPts val="3047"/>
              <a:buNone/>
              <a:defRPr sz="3047"/>
            </a:lvl7pPr>
            <a:lvl8pPr lvl="7">
              <a:spcBef>
                <a:spcPts val="0"/>
              </a:spcBef>
              <a:spcAft>
                <a:spcPts val="0"/>
              </a:spcAft>
              <a:buSzPts val="3047"/>
              <a:buNone/>
              <a:defRPr sz="3047"/>
            </a:lvl8pPr>
            <a:lvl9pPr lvl="8">
              <a:spcBef>
                <a:spcPts val="0"/>
              </a:spcBef>
              <a:spcAft>
                <a:spcPts val="0"/>
              </a:spcAft>
              <a:buSzPts val="3047"/>
              <a:buNone/>
              <a:defRPr sz="3047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64377" y="2043024"/>
            <a:ext cx="3282600" cy="46743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25329" lvl="0" marL="457200">
              <a:spcBef>
                <a:spcPts val="0"/>
              </a:spcBef>
              <a:spcAft>
                <a:spcPts val="0"/>
              </a:spcAft>
              <a:buSzPts val="1523"/>
              <a:buChar char="●"/>
              <a:defRPr sz="1523"/>
            </a:lvl1pPr>
            <a:lvl2pPr indent="-325329" lvl="1" marL="914400">
              <a:spcBef>
                <a:spcPts val="0"/>
              </a:spcBef>
              <a:spcAft>
                <a:spcPts val="0"/>
              </a:spcAft>
              <a:buSzPts val="1523"/>
              <a:buChar char="○"/>
              <a:defRPr sz="1523"/>
            </a:lvl2pPr>
            <a:lvl3pPr indent="-325329" lvl="2" marL="1371600">
              <a:spcBef>
                <a:spcPts val="0"/>
              </a:spcBef>
              <a:spcAft>
                <a:spcPts val="0"/>
              </a:spcAft>
              <a:buSzPts val="1523"/>
              <a:buChar char="■"/>
              <a:defRPr sz="1523"/>
            </a:lvl3pPr>
            <a:lvl4pPr indent="-325329" lvl="3" marL="1828800">
              <a:spcBef>
                <a:spcPts val="0"/>
              </a:spcBef>
              <a:spcAft>
                <a:spcPts val="0"/>
              </a:spcAft>
              <a:buSzPts val="1523"/>
              <a:buChar char="●"/>
              <a:defRPr sz="1523"/>
            </a:lvl4pPr>
            <a:lvl5pPr indent="-325329" lvl="4" marL="2286000">
              <a:spcBef>
                <a:spcPts val="0"/>
              </a:spcBef>
              <a:spcAft>
                <a:spcPts val="0"/>
              </a:spcAft>
              <a:buSzPts val="1523"/>
              <a:buChar char="○"/>
              <a:defRPr sz="1523"/>
            </a:lvl5pPr>
            <a:lvl6pPr indent="-325329" lvl="5" marL="2743200">
              <a:spcBef>
                <a:spcPts val="0"/>
              </a:spcBef>
              <a:spcAft>
                <a:spcPts val="0"/>
              </a:spcAft>
              <a:buSzPts val="1523"/>
              <a:buChar char="■"/>
              <a:defRPr sz="1523"/>
            </a:lvl6pPr>
            <a:lvl7pPr indent="-325329" lvl="6" marL="3200400">
              <a:spcBef>
                <a:spcPts val="0"/>
              </a:spcBef>
              <a:spcAft>
                <a:spcPts val="0"/>
              </a:spcAft>
              <a:buSzPts val="1523"/>
              <a:buChar char="●"/>
              <a:defRPr sz="1523"/>
            </a:lvl7pPr>
            <a:lvl8pPr indent="-325329" lvl="7" marL="3657600">
              <a:spcBef>
                <a:spcPts val="0"/>
              </a:spcBef>
              <a:spcAft>
                <a:spcPts val="0"/>
              </a:spcAft>
              <a:buSzPts val="1523"/>
              <a:buChar char="○"/>
              <a:defRPr sz="1523"/>
            </a:lvl8pPr>
            <a:lvl9pPr indent="-325329" lvl="8" marL="4114800">
              <a:spcBef>
                <a:spcPts val="0"/>
              </a:spcBef>
              <a:spcAft>
                <a:spcPts val="0"/>
              </a:spcAft>
              <a:buSzPts val="1523"/>
              <a:buChar char="■"/>
              <a:defRPr sz="1523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9904293" y="6855976"/>
            <a:ext cx="641400" cy="578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573102" y="661822"/>
            <a:ext cx="7443900" cy="6014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93"/>
              <a:buNone/>
              <a:defRPr sz="6093"/>
            </a:lvl1pPr>
            <a:lvl2pPr lvl="1">
              <a:spcBef>
                <a:spcPts val="0"/>
              </a:spcBef>
              <a:spcAft>
                <a:spcPts val="0"/>
              </a:spcAft>
              <a:buSzPts val="6093"/>
              <a:buNone/>
              <a:defRPr sz="6093"/>
            </a:lvl2pPr>
            <a:lvl3pPr lvl="2">
              <a:spcBef>
                <a:spcPts val="0"/>
              </a:spcBef>
              <a:spcAft>
                <a:spcPts val="0"/>
              </a:spcAft>
              <a:buSzPts val="6093"/>
              <a:buNone/>
              <a:defRPr sz="6093"/>
            </a:lvl3pPr>
            <a:lvl4pPr lvl="3">
              <a:spcBef>
                <a:spcPts val="0"/>
              </a:spcBef>
              <a:spcAft>
                <a:spcPts val="0"/>
              </a:spcAft>
              <a:buSzPts val="6093"/>
              <a:buNone/>
              <a:defRPr sz="6093"/>
            </a:lvl4pPr>
            <a:lvl5pPr lvl="4">
              <a:spcBef>
                <a:spcPts val="0"/>
              </a:spcBef>
              <a:spcAft>
                <a:spcPts val="0"/>
              </a:spcAft>
              <a:buSzPts val="6093"/>
              <a:buNone/>
              <a:defRPr sz="6093"/>
            </a:lvl5pPr>
            <a:lvl6pPr lvl="5">
              <a:spcBef>
                <a:spcPts val="0"/>
              </a:spcBef>
              <a:spcAft>
                <a:spcPts val="0"/>
              </a:spcAft>
              <a:buSzPts val="6093"/>
              <a:buNone/>
              <a:defRPr sz="6093"/>
            </a:lvl6pPr>
            <a:lvl7pPr lvl="6">
              <a:spcBef>
                <a:spcPts val="0"/>
              </a:spcBef>
              <a:spcAft>
                <a:spcPts val="0"/>
              </a:spcAft>
              <a:buSzPts val="6093"/>
              <a:buNone/>
              <a:defRPr sz="6093"/>
            </a:lvl7pPr>
            <a:lvl8pPr lvl="7">
              <a:spcBef>
                <a:spcPts val="0"/>
              </a:spcBef>
              <a:spcAft>
                <a:spcPts val="0"/>
              </a:spcAft>
              <a:buSzPts val="6093"/>
              <a:buNone/>
              <a:defRPr sz="6093"/>
            </a:lvl8pPr>
            <a:lvl9pPr lvl="8">
              <a:spcBef>
                <a:spcPts val="0"/>
              </a:spcBef>
              <a:spcAft>
                <a:spcPts val="0"/>
              </a:spcAft>
              <a:buSzPts val="6093"/>
              <a:buNone/>
              <a:defRPr sz="6093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9904293" y="6855976"/>
            <a:ext cx="641400" cy="578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5344663" y="-184"/>
            <a:ext cx="5344800" cy="7562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16050" lIns="116050" spcFirstLastPara="1" rIns="116050" wrap="square" tIns="1160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310369" y="1813044"/>
            <a:ext cx="4728900" cy="21792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332"/>
              <a:buNone/>
              <a:defRPr sz="5332"/>
            </a:lvl1pPr>
            <a:lvl2pPr lvl="1" algn="ctr">
              <a:spcBef>
                <a:spcPts val="0"/>
              </a:spcBef>
              <a:spcAft>
                <a:spcPts val="0"/>
              </a:spcAft>
              <a:buSzPts val="5332"/>
              <a:buNone/>
              <a:defRPr sz="5332"/>
            </a:lvl2pPr>
            <a:lvl3pPr lvl="2" algn="ctr">
              <a:spcBef>
                <a:spcPts val="0"/>
              </a:spcBef>
              <a:spcAft>
                <a:spcPts val="0"/>
              </a:spcAft>
              <a:buSzPts val="5332"/>
              <a:buNone/>
              <a:defRPr sz="5332"/>
            </a:lvl3pPr>
            <a:lvl4pPr lvl="3" algn="ctr">
              <a:spcBef>
                <a:spcPts val="0"/>
              </a:spcBef>
              <a:spcAft>
                <a:spcPts val="0"/>
              </a:spcAft>
              <a:buSzPts val="5332"/>
              <a:buNone/>
              <a:defRPr sz="5332"/>
            </a:lvl4pPr>
            <a:lvl5pPr lvl="4" algn="ctr">
              <a:spcBef>
                <a:spcPts val="0"/>
              </a:spcBef>
              <a:spcAft>
                <a:spcPts val="0"/>
              </a:spcAft>
              <a:buSzPts val="5332"/>
              <a:buNone/>
              <a:defRPr sz="5332"/>
            </a:lvl5pPr>
            <a:lvl6pPr lvl="5" algn="ctr">
              <a:spcBef>
                <a:spcPts val="0"/>
              </a:spcBef>
              <a:spcAft>
                <a:spcPts val="0"/>
              </a:spcAft>
              <a:buSzPts val="5332"/>
              <a:buNone/>
              <a:defRPr sz="5332"/>
            </a:lvl6pPr>
            <a:lvl7pPr lvl="6" algn="ctr">
              <a:spcBef>
                <a:spcPts val="0"/>
              </a:spcBef>
              <a:spcAft>
                <a:spcPts val="0"/>
              </a:spcAft>
              <a:buSzPts val="5332"/>
              <a:buNone/>
              <a:defRPr sz="5332"/>
            </a:lvl7pPr>
            <a:lvl8pPr lvl="7" algn="ctr">
              <a:spcBef>
                <a:spcPts val="0"/>
              </a:spcBef>
              <a:spcAft>
                <a:spcPts val="0"/>
              </a:spcAft>
              <a:buSzPts val="5332"/>
              <a:buNone/>
              <a:defRPr sz="5332"/>
            </a:lvl8pPr>
            <a:lvl9pPr lvl="8" algn="ctr">
              <a:spcBef>
                <a:spcPts val="0"/>
              </a:spcBef>
              <a:spcAft>
                <a:spcPts val="0"/>
              </a:spcAft>
              <a:buSzPts val="5332"/>
              <a:buNone/>
              <a:defRPr sz="5332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310369" y="4121150"/>
            <a:ext cx="4728900" cy="18159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6"/>
              <a:buNone/>
              <a:defRPr sz="2666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6"/>
              <a:buNone/>
              <a:defRPr sz="2666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6"/>
              <a:buNone/>
              <a:defRPr sz="2666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6"/>
              <a:buNone/>
              <a:defRPr sz="2666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6"/>
              <a:buNone/>
              <a:defRPr sz="2666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6"/>
              <a:buNone/>
              <a:defRPr sz="2666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6"/>
              <a:buNone/>
              <a:defRPr sz="2666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6"/>
              <a:buNone/>
              <a:defRPr sz="2666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6"/>
              <a:buNone/>
              <a:defRPr sz="2666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5774270" y="1064553"/>
            <a:ext cx="4485300" cy="5432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indent="-373693" lvl="0" marL="457200">
              <a:spcBef>
                <a:spcPts val="0"/>
              </a:spcBef>
              <a:spcAft>
                <a:spcPts val="0"/>
              </a:spcAft>
              <a:buSzPts val="2285"/>
              <a:buChar char="●"/>
              <a:defRPr sz="2285"/>
            </a:lvl1pPr>
            <a:lvl2pPr indent="-341450" lvl="1" marL="914400">
              <a:spcBef>
                <a:spcPts val="0"/>
              </a:spcBef>
              <a:spcAft>
                <a:spcPts val="0"/>
              </a:spcAft>
              <a:buSzPts val="1777"/>
              <a:buChar char="○"/>
              <a:defRPr sz="1777"/>
            </a:lvl2pPr>
            <a:lvl3pPr indent="-341450" lvl="2" marL="1371600">
              <a:spcBef>
                <a:spcPts val="0"/>
              </a:spcBef>
              <a:spcAft>
                <a:spcPts val="0"/>
              </a:spcAft>
              <a:buSzPts val="1777"/>
              <a:buChar char="■"/>
              <a:defRPr sz="1777"/>
            </a:lvl3pPr>
            <a:lvl4pPr indent="-341450" lvl="3" marL="1828800">
              <a:spcBef>
                <a:spcPts val="0"/>
              </a:spcBef>
              <a:spcAft>
                <a:spcPts val="0"/>
              </a:spcAft>
              <a:buSzPts val="1777"/>
              <a:buChar char="●"/>
              <a:defRPr sz="1777"/>
            </a:lvl4pPr>
            <a:lvl5pPr indent="-341450" lvl="4" marL="2286000">
              <a:spcBef>
                <a:spcPts val="0"/>
              </a:spcBef>
              <a:spcAft>
                <a:spcPts val="0"/>
              </a:spcAft>
              <a:buSzPts val="1777"/>
              <a:buChar char="○"/>
              <a:defRPr sz="1777"/>
            </a:lvl5pPr>
            <a:lvl6pPr indent="-341450" lvl="5" marL="2743200">
              <a:spcBef>
                <a:spcPts val="0"/>
              </a:spcBef>
              <a:spcAft>
                <a:spcPts val="0"/>
              </a:spcAft>
              <a:buSzPts val="1777"/>
              <a:buChar char="■"/>
              <a:defRPr sz="1777"/>
            </a:lvl6pPr>
            <a:lvl7pPr indent="-341450" lvl="6" marL="3200400">
              <a:spcBef>
                <a:spcPts val="0"/>
              </a:spcBef>
              <a:spcAft>
                <a:spcPts val="0"/>
              </a:spcAft>
              <a:buSzPts val="1777"/>
              <a:buChar char="●"/>
              <a:defRPr sz="1777"/>
            </a:lvl7pPr>
            <a:lvl8pPr indent="-341450" lvl="7" marL="3657600">
              <a:spcBef>
                <a:spcPts val="0"/>
              </a:spcBef>
              <a:spcAft>
                <a:spcPts val="0"/>
              </a:spcAft>
              <a:buSzPts val="1777"/>
              <a:buChar char="○"/>
              <a:defRPr sz="1777"/>
            </a:lvl8pPr>
            <a:lvl9pPr indent="-341450" lvl="8" marL="4114800">
              <a:spcBef>
                <a:spcPts val="0"/>
              </a:spcBef>
              <a:spcAft>
                <a:spcPts val="0"/>
              </a:spcAft>
              <a:buSzPts val="1777"/>
              <a:buChar char="■"/>
              <a:defRPr sz="1777"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9904293" y="6855976"/>
            <a:ext cx="641400" cy="578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64377" y="6219895"/>
            <a:ext cx="7012500" cy="8895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85"/>
              <a:buNone/>
              <a:defRPr sz="2285"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9904293" y="6855976"/>
            <a:ext cx="641400" cy="578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64377" y="1626252"/>
            <a:ext cx="9960600" cy="28869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5233"/>
              <a:buNone/>
              <a:defRPr sz="15233"/>
            </a:lvl1pPr>
            <a:lvl2pPr lvl="1" algn="ctr">
              <a:spcBef>
                <a:spcPts val="0"/>
              </a:spcBef>
              <a:spcAft>
                <a:spcPts val="0"/>
              </a:spcAft>
              <a:buSzPts val="15233"/>
              <a:buNone/>
              <a:defRPr sz="15233"/>
            </a:lvl2pPr>
            <a:lvl3pPr lvl="2" algn="ctr">
              <a:spcBef>
                <a:spcPts val="0"/>
              </a:spcBef>
              <a:spcAft>
                <a:spcPts val="0"/>
              </a:spcAft>
              <a:buSzPts val="15233"/>
              <a:buNone/>
              <a:defRPr sz="15233"/>
            </a:lvl3pPr>
            <a:lvl4pPr lvl="3" algn="ctr">
              <a:spcBef>
                <a:spcPts val="0"/>
              </a:spcBef>
              <a:spcAft>
                <a:spcPts val="0"/>
              </a:spcAft>
              <a:buSzPts val="15233"/>
              <a:buNone/>
              <a:defRPr sz="15233"/>
            </a:lvl4pPr>
            <a:lvl5pPr lvl="4" algn="ctr">
              <a:spcBef>
                <a:spcPts val="0"/>
              </a:spcBef>
              <a:spcAft>
                <a:spcPts val="0"/>
              </a:spcAft>
              <a:buSzPts val="15233"/>
              <a:buNone/>
              <a:defRPr sz="15233"/>
            </a:lvl5pPr>
            <a:lvl6pPr lvl="5" algn="ctr">
              <a:spcBef>
                <a:spcPts val="0"/>
              </a:spcBef>
              <a:spcAft>
                <a:spcPts val="0"/>
              </a:spcAft>
              <a:buSzPts val="15233"/>
              <a:buNone/>
              <a:defRPr sz="15233"/>
            </a:lvl6pPr>
            <a:lvl7pPr lvl="6" algn="ctr">
              <a:spcBef>
                <a:spcPts val="0"/>
              </a:spcBef>
              <a:spcAft>
                <a:spcPts val="0"/>
              </a:spcAft>
              <a:buSzPts val="15233"/>
              <a:buNone/>
              <a:defRPr sz="15233"/>
            </a:lvl7pPr>
            <a:lvl8pPr lvl="7" algn="ctr">
              <a:spcBef>
                <a:spcPts val="0"/>
              </a:spcBef>
              <a:spcAft>
                <a:spcPts val="0"/>
              </a:spcAft>
              <a:buSzPts val="15233"/>
              <a:buNone/>
              <a:defRPr sz="15233"/>
            </a:lvl8pPr>
            <a:lvl9pPr lvl="8" algn="ctr">
              <a:spcBef>
                <a:spcPts val="0"/>
              </a:spcBef>
              <a:spcAft>
                <a:spcPts val="0"/>
              </a:spcAft>
              <a:buSzPts val="15233"/>
              <a:buNone/>
              <a:defRPr sz="15233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64377" y="4634479"/>
            <a:ext cx="9960600" cy="19125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73693" lvl="0" marL="457200" algn="ctr">
              <a:spcBef>
                <a:spcPts val="0"/>
              </a:spcBef>
              <a:spcAft>
                <a:spcPts val="0"/>
              </a:spcAft>
              <a:buSzPts val="2285"/>
              <a:buChar char="●"/>
              <a:defRPr sz="2285"/>
            </a:lvl1pPr>
            <a:lvl2pPr indent="-341450" lvl="1" marL="914400" algn="ctr">
              <a:spcBef>
                <a:spcPts val="0"/>
              </a:spcBef>
              <a:spcAft>
                <a:spcPts val="0"/>
              </a:spcAft>
              <a:buSzPts val="1777"/>
              <a:buChar char="○"/>
              <a:defRPr sz="1777"/>
            </a:lvl2pPr>
            <a:lvl3pPr indent="-341450" lvl="2" marL="1371600" algn="ctr">
              <a:spcBef>
                <a:spcPts val="0"/>
              </a:spcBef>
              <a:spcAft>
                <a:spcPts val="0"/>
              </a:spcAft>
              <a:buSzPts val="1777"/>
              <a:buChar char="■"/>
              <a:defRPr sz="1777"/>
            </a:lvl3pPr>
            <a:lvl4pPr indent="-341450" lvl="3" marL="1828800" algn="ctr">
              <a:spcBef>
                <a:spcPts val="0"/>
              </a:spcBef>
              <a:spcAft>
                <a:spcPts val="0"/>
              </a:spcAft>
              <a:buSzPts val="1777"/>
              <a:buChar char="●"/>
              <a:defRPr sz="1777"/>
            </a:lvl4pPr>
            <a:lvl5pPr indent="-341450" lvl="4" marL="2286000" algn="ctr">
              <a:spcBef>
                <a:spcPts val="0"/>
              </a:spcBef>
              <a:spcAft>
                <a:spcPts val="0"/>
              </a:spcAft>
              <a:buSzPts val="1777"/>
              <a:buChar char="○"/>
              <a:defRPr sz="1777"/>
            </a:lvl5pPr>
            <a:lvl6pPr indent="-341450" lvl="5" marL="2743200" algn="ctr">
              <a:spcBef>
                <a:spcPts val="0"/>
              </a:spcBef>
              <a:spcAft>
                <a:spcPts val="0"/>
              </a:spcAft>
              <a:buSzPts val="1777"/>
              <a:buChar char="■"/>
              <a:defRPr sz="1777"/>
            </a:lvl6pPr>
            <a:lvl7pPr indent="-341450" lvl="6" marL="3200400" algn="ctr">
              <a:spcBef>
                <a:spcPts val="0"/>
              </a:spcBef>
              <a:spcAft>
                <a:spcPts val="0"/>
              </a:spcAft>
              <a:buSzPts val="1777"/>
              <a:buChar char="●"/>
              <a:defRPr sz="1777"/>
            </a:lvl7pPr>
            <a:lvl8pPr indent="-341450" lvl="7" marL="3657600" algn="ctr">
              <a:spcBef>
                <a:spcPts val="0"/>
              </a:spcBef>
              <a:spcAft>
                <a:spcPts val="0"/>
              </a:spcAft>
              <a:buSzPts val="1777"/>
              <a:buChar char="○"/>
              <a:defRPr sz="1777"/>
            </a:lvl8pPr>
            <a:lvl9pPr indent="-341450" lvl="8" marL="4114800" algn="ctr">
              <a:spcBef>
                <a:spcPts val="0"/>
              </a:spcBef>
              <a:spcAft>
                <a:spcPts val="0"/>
              </a:spcAft>
              <a:buSzPts val="1777"/>
              <a:buChar char="■"/>
              <a:defRPr sz="1777"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9904293" y="6855976"/>
            <a:ext cx="641400" cy="578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9904293" y="6855976"/>
            <a:ext cx="641400" cy="578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64377" y="654287"/>
            <a:ext cx="9960600" cy="842100"/>
          </a:xfrm>
          <a:prstGeom prst="rect">
            <a:avLst/>
          </a:prstGeom>
          <a:noFill/>
          <a:ln>
            <a:noFill/>
          </a:ln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54"/>
              <a:buNone/>
              <a:defRPr sz="3554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54"/>
              <a:buNone/>
              <a:defRPr sz="3554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54"/>
              <a:buNone/>
              <a:defRPr sz="3554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54"/>
              <a:buNone/>
              <a:defRPr sz="3554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54"/>
              <a:buNone/>
              <a:defRPr sz="3554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54"/>
              <a:buNone/>
              <a:defRPr sz="3554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54"/>
              <a:buNone/>
              <a:defRPr sz="3554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54"/>
              <a:buNone/>
              <a:defRPr sz="3554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54"/>
              <a:buNone/>
              <a:defRPr sz="3554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64377" y="1694397"/>
            <a:ext cx="9960600" cy="5022900"/>
          </a:xfrm>
          <a:prstGeom prst="rect">
            <a:avLst/>
          </a:prstGeom>
          <a:noFill/>
          <a:ln>
            <a:noFill/>
          </a:ln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73693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85"/>
              <a:buChar char="●"/>
              <a:defRPr sz="2285">
                <a:solidFill>
                  <a:schemeClr val="dk2"/>
                </a:solidFill>
              </a:defRPr>
            </a:lvl1pPr>
            <a:lvl2pPr indent="-3414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77"/>
              <a:buChar char="○"/>
              <a:defRPr sz="1777">
                <a:solidFill>
                  <a:schemeClr val="dk2"/>
                </a:solidFill>
              </a:defRPr>
            </a:lvl2pPr>
            <a:lvl3pPr indent="-3414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77"/>
              <a:buChar char="■"/>
              <a:defRPr sz="1777">
                <a:solidFill>
                  <a:schemeClr val="dk2"/>
                </a:solidFill>
              </a:defRPr>
            </a:lvl3pPr>
            <a:lvl4pPr indent="-3414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77"/>
              <a:buChar char="●"/>
              <a:defRPr sz="1777">
                <a:solidFill>
                  <a:schemeClr val="dk2"/>
                </a:solidFill>
              </a:defRPr>
            </a:lvl4pPr>
            <a:lvl5pPr indent="-3414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77"/>
              <a:buChar char="○"/>
              <a:defRPr sz="1777">
                <a:solidFill>
                  <a:schemeClr val="dk2"/>
                </a:solidFill>
              </a:defRPr>
            </a:lvl5pPr>
            <a:lvl6pPr indent="-3414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77"/>
              <a:buChar char="■"/>
              <a:defRPr sz="1777">
                <a:solidFill>
                  <a:schemeClr val="dk2"/>
                </a:solidFill>
              </a:defRPr>
            </a:lvl6pPr>
            <a:lvl7pPr indent="-3414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77"/>
              <a:buChar char="●"/>
              <a:defRPr sz="1777">
                <a:solidFill>
                  <a:schemeClr val="dk2"/>
                </a:solidFill>
              </a:defRPr>
            </a:lvl7pPr>
            <a:lvl8pPr indent="-3414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77"/>
              <a:buChar char="○"/>
              <a:defRPr sz="1777">
                <a:solidFill>
                  <a:schemeClr val="dk2"/>
                </a:solidFill>
              </a:defRPr>
            </a:lvl8pPr>
            <a:lvl9pPr indent="-3414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77"/>
              <a:buChar char="■"/>
              <a:defRPr sz="1777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9904293" y="6855976"/>
            <a:ext cx="641400" cy="57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 algn="r">
              <a:buNone/>
              <a:defRPr sz="1269">
                <a:solidFill>
                  <a:schemeClr val="dk2"/>
                </a:solidFill>
              </a:defRPr>
            </a:lvl1pPr>
            <a:lvl2pPr lvl="1" algn="r">
              <a:buNone/>
              <a:defRPr sz="1269">
                <a:solidFill>
                  <a:schemeClr val="dk2"/>
                </a:solidFill>
              </a:defRPr>
            </a:lvl2pPr>
            <a:lvl3pPr lvl="2" algn="r">
              <a:buNone/>
              <a:defRPr sz="1269">
                <a:solidFill>
                  <a:schemeClr val="dk2"/>
                </a:solidFill>
              </a:defRPr>
            </a:lvl3pPr>
            <a:lvl4pPr lvl="3" algn="r">
              <a:buNone/>
              <a:defRPr sz="1269">
                <a:solidFill>
                  <a:schemeClr val="dk2"/>
                </a:solidFill>
              </a:defRPr>
            </a:lvl4pPr>
            <a:lvl5pPr lvl="4" algn="r">
              <a:buNone/>
              <a:defRPr sz="1269">
                <a:solidFill>
                  <a:schemeClr val="dk2"/>
                </a:solidFill>
              </a:defRPr>
            </a:lvl5pPr>
            <a:lvl6pPr lvl="5" algn="r">
              <a:buNone/>
              <a:defRPr sz="1269">
                <a:solidFill>
                  <a:schemeClr val="dk2"/>
                </a:solidFill>
              </a:defRPr>
            </a:lvl6pPr>
            <a:lvl7pPr lvl="6" algn="r">
              <a:buNone/>
              <a:defRPr sz="1269">
                <a:solidFill>
                  <a:schemeClr val="dk2"/>
                </a:solidFill>
              </a:defRPr>
            </a:lvl7pPr>
            <a:lvl8pPr lvl="7" algn="r">
              <a:buNone/>
              <a:defRPr sz="1269">
                <a:solidFill>
                  <a:schemeClr val="dk2"/>
                </a:solidFill>
              </a:defRPr>
            </a:lvl8pPr>
            <a:lvl9pPr lvl="8" algn="r">
              <a:buNone/>
              <a:defRPr sz="1269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hyperlink" Target="http://www.ilsanenglishworship.org" TargetMode="External"/><Relationship Id="rId5" Type="http://schemas.openxmlformats.org/officeDocument/2006/relationships/image" Target="../media/image1.png"/><Relationship Id="rId6" Type="http://schemas.openxmlformats.org/officeDocument/2006/relationships/image" Target="../media/image5.png"/><Relationship Id="rId7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5617961" y="2169911"/>
            <a:ext cx="4827000" cy="2550000"/>
          </a:xfrm>
          <a:prstGeom prst="roundRect">
            <a:avLst>
              <a:gd fmla="val 16667" name="adj"/>
            </a:avLst>
          </a:prstGeom>
          <a:solidFill>
            <a:srgbClr val="D9D9D9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/>
          <p:nvPr/>
        </p:nvSpPr>
        <p:spPr>
          <a:xfrm flipH="1">
            <a:off x="-125" y="0"/>
            <a:ext cx="5344800" cy="7562100"/>
          </a:xfrm>
          <a:prstGeom prst="rect">
            <a:avLst/>
          </a:prstGeom>
          <a:solidFill>
            <a:srgbClr val="C9DAF8"/>
          </a:solidFill>
          <a:ln cap="flat" cmpd="sng" w="9525">
            <a:solidFill>
              <a:srgbClr val="E2E8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6" name="Google Shape;56;p13" title="CEM-3.png"/>
          <p:cNvPicPr preferRelativeResize="0"/>
          <p:nvPr/>
        </p:nvPicPr>
        <p:blipFill rotWithShape="1">
          <a:blip r:embed="rId3">
            <a:alphaModFix amt="83000"/>
          </a:blip>
          <a:srcRect b="49985" l="66646" r="0" t="33724"/>
          <a:stretch/>
        </p:blipFill>
        <p:spPr>
          <a:xfrm>
            <a:off x="8781442" y="2705380"/>
            <a:ext cx="1363050" cy="941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 title="CEM-2.png"/>
          <p:cNvPicPr preferRelativeResize="0"/>
          <p:nvPr/>
        </p:nvPicPr>
        <p:blipFill rotWithShape="1">
          <a:blip r:embed="rId4">
            <a:alphaModFix amt="80000"/>
          </a:blip>
          <a:srcRect b="15596" l="0" r="0" t="11629"/>
          <a:stretch/>
        </p:blipFill>
        <p:spPr>
          <a:xfrm>
            <a:off x="7280862" y="2554473"/>
            <a:ext cx="1438476" cy="1480639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3"/>
          <p:cNvSpPr txBox="1"/>
          <p:nvPr/>
        </p:nvSpPr>
        <p:spPr>
          <a:xfrm>
            <a:off x="5621567" y="2896843"/>
            <a:ext cx="1597200" cy="79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434343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CHOONGJUNG</a:t>
            </a:r>
            <a:endParaRPr sz="1200">
              <a:solidFill>
                <a:srgbClr val="434343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434343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ENGLISH</a:t>
            </a:r>
            <a:endParaRPr sz="1200">
              <a:solidFill>
                <a:srgbClr val="434343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434343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MINISTRY</a:t>
            </a:r>
            <a:endParaRPr sz="1200">
              <a:solidFill>
                <a:srgbClr val="434343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6563956" y="621825"/>
            <a:ext cx="2961600" cy="9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5200">
                <a:solidFill>
                  <a:schemeClr val="dk2"/>
                </a:solidFill>
                <a:latin typeface="Pacifico"/>
                <a:ea typeface="Pacifico"/>
                <a:cs typeface="Pacifico"/>
                <a:sym typeface="Pacifico"/>
              </a:rPr>
              <a:t>Welcome</a:t>
            </a:r>
            <a:endParaRPr i="1" sz="5200">
              <a:solidFill>
                <a:schemeClr val="dk2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6644806" y="1452850"/>
            <a:ext cx="2799900" cy="53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85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CHOONGJUNG CHURCH</a:t>
            </a:r>
            <a:endParaRPr sz="2285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61" name="Google Shape;61;p13"/>
          <p:cNvSpPr/>
          <p:nvPr/>
        </p:nvSpPr>
        <p:spPr>
          <a:xfrm>
            <a:off x="6033420" y="4101133"/>
            <a:ext cx="4019700" cy="1352700"/>
          </a:xfrm>
          <a:prstGeom prst="rect">
            <a:avLst/>
          </a:prstGeom>
          <a:solidFill>
            <a:srgbClr val="C9DAF8"/>
          </a:solidFill>
          <a:ln cap="flat" cmpd="sng" w="9525">
            <a:solidFill>
              <a:srgbClr val="E2E8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13"/>
          <p:cNvSpPr/>
          <p:nvPr/>
        </p:nvSpPr>
        <p:spPr>
          <a:xfrm>
            <a:off x="6214183" y="4245158"/>
            <a:ext cx="3618000" cy="1046700"/>
          </a:xfrm>
          <a:prstGeom prst="rect">
            <a:avLst/>
          </a:prstGeom>
          <a:solidFill>
            <a:srgbClr val="C9DAF8"/>
          </a:solidFill>
          <a:ln cap="flat" cmpd="sng" w="9525">
            <a:solidFill>
              <a:srgbClr val="6FA8D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13"/>
          <p:cNvSpPr txBox="1"/>
          <p:nvPr/>
        </p:nvSpPr>
        <p:spPr>
          <a:xfrm>
            <a:off x="6948660" y="4352159"/>
            <a:ext cx="21213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SUNDAY BULLETIN</a:t>
            </a:r>
            <a:endParaRPr b="1" sz="17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6948660" y="4799892"/>
            <a:ext cx="21213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2"/>
                </a:solidFill>
                <a:latin typeface="Oswald Light"/>
                <a:ea typeface="Oswald Light"/>
                <a:cs typeface="Oswald Light"/>
                <a:sym typeface="Oswald Light"/>
              </a:rPr>
              <a:t>JUNE 21</a:t>
            </a:r>
            <a:r>
              <a:rPr lang="en" sz="1500">
                <a:solidFill>
                  <a:schemeClr val="dk2"/>
                </a:solidFill>
                <a:latin typeface="Oswald Light"/>
                <a:ea typeface="Oswald Light"/>
                <a:cs typeface="Oswald Light"/>
                <a:sym typeface="Oswald Light"/>
              </a:rPr>
              <a:t>, 2026</a:t>
            </a:r>
            <a:endParaRPr sz="1500">
              <a:solidFill>
                <a:schemeClr val="dk2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65" name="Google Shape;65;p13"/>
          <p:cNvSpPr/>
          <p:nvPr/>
        </p:nvSpPr>
        <p:spPr>
          <a:xfrm>
            <a:off x="426325" y="431325"/>
            <a:ext cx="4491900" cy="66438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13"/>
          <p:cNvSpPr txBox="1"/>
          <p:nvPr/>
        </p:nvSpPr>
        <p:spPr>
          <a:xfrm>
            <a:off x="5701597" y="5725036"/>
            <a:ext cx="21213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2026 CHURCH VISION</a:t>
            </a:r>
            <a:endParaRPr b="1" sz="13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5585602" y="6134224"/>
            <a:ext cx="25005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Oswald Light"/>
                <a:ea typeface="Oswald Light"/>
                <a:cs typeface="Oswald Light"/>
                <a:sym typeface="Oswald Light"/>
              </a:rPr>
              <a:t>EVEN THERE YOUR HAND WILL GUIDE ME,</a:t>
            </a:r>
            <a:endParaRPr sz="1200">
              <a:solidFill>
                <a:schemeClr val="dk2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6D9EEB"/>
                </a:solidFill>
                <a:latin typeface="Oswald Light"/>
                <a:ea typeface="Oswald Light"/>
                <a:cs typeface="Oswald Light"/>
                <a:sym typeface="Oswald Light"/>
              </a:rPr>
              <a:t>YOUR</a:t>
            </a:r>
            <a:r>
              <a:rPr lang="en" sz="1200">
                <a:solidFill>
                  <a:schemeClr val="dk2"/>
                </a:solidFill>
                <a:latin typeface="Oswald Light"/>
                <a:ea typeface="Oswald Light"/>
                <a:cs typeface="Oswald Light"/>
                <a:sym typeface="Oswald Light"/>
              </a:rPr>
              <a:t> RIGHT </a:t>
            </a:r>
            <a:r>
              <a:rPr lang="en" sz="1200">
                <a:solidFill>
                  <a:srgbClr val="6D9EEB"/>
                </a:solidFill>
                <a:latin typeface="Oswald Light"/>
                <a:ea typeface="Oswald Light"/>
                <a:cs typeface="Oswald Light"/>
                <a:sym typeface="Oswald Light"/>
              </a:rPr>
              <a:t>HAND WILL HOLD ME FAST</a:t>
            </a:r>
            <a:r>
              <a:rPr lang="en" sz="1200">
                <a:solidFill>
                  <a:schemeClr val="dk2"/>
                </a:solidFill>
                <a:latin typeface="Oswald Light"/>
                <a:ea typeface="Oswald Light"/>
                <a:cs typeface="Oswald Light"/>
                <a:sym typeface="Oswald Light"/>
              </a:rPr>
              <a:t>.</a:t>
            </a:r>
            <a:endParaRPr sz="1200">
              <a:solidFill>
                <a:schemeClr val="dk2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68" name="Google Shape;68;p13"/>
          <p:cNvSpPr txBox="1"/>
          <p:nvPr/>
        </p:nvSpPr>
        <p:spPr>
          <a:xfrm>
            <a:off x="5701597" y="6819552"/>
            <a:ext cx="21213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PSALMS 139:10</a:t>
            </a:r>
            <a:endParaRPr b="1" sz="13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69" name="Google Shape;69;p13"/>
          <p:cNvSpPr txBox="1"/>
          <p:nvPr/>
        </p:nvSpPr>
        <p:spPr>
          <a:xfrm>
            <a:off x="8135578" y="5722367"/>
            <a:ext cx="22770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2026 CEM VISION : REACTION</a:t>
            </a:r>
            <a:endParaRPr b="1" sz="13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70" name="Google Shape;70;p13"/>
          <p:cNvSpPr txBox="1"/>
          <p:nvPr/>
        </p:nvSpPr>
        <p:spPr>
          <a:xfrm>
            <a:off x="8065677" y="6004705"/>
            <a:ext cx="23469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Oswald Light"/>
                <a:ea typeface="Oswald Light"/>
                <a:cs typeface="Oswald Light"/>
                <a:sym typeface="Oswald Light"/>
              </a:rPr>
              <a:t>WE PROCLAIM TO YOU</a:t>
            </a:r>
            <a:endParaRPr sz="1200">
              <a:solidFill>
                <a:schemeClr val="dk2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Oswald Light"/>
                <a:ea typeface="Oswald Light"/>
                <a:cs typeface="Oswald Light"/>
                <a:sym typeface="Oswald Light"/>
              </a:rPr>
              <a:t>WHAT WE HAVE SEEN AND HEARD</a:t>
            </a:r>
            <a:endParaRPr sz="1200">
              <a:solidFill>
                <a:schemeClr val="dk2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Oswald Light"/>
                <a:ea typeface="Oswald Light"/>
                <a:cs typeface="Oswald Light"/>
                <a:sym typeface="Oswald Light"/>
              </a:rPr>
              <a:t>SO THAT YOU ALSO </a:t>
            </a:r>
            <a:endParaRPr sz="1200">
              <a:solidFill>
                <a:schemeClr val="dk2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Oswald Light"/>
                <a:ea typeface="Oswald Light"/>
                <a:cs typeface="Oswald Light"/>
                <a:sym typeface="Oswald Light"/>
              </a:rPr>
              <a:t>MAY HAVE </a:t>
            </a:r>
            <a:r>
              <a:rPr lang="en" sz="1200">
                <a:solidFill>
                  <a:srgbClr val="6D9EEB"/>
                </a:solidFill>
                <a:latin typeface="Oswald Light"/>
                <a:ea typeface="Oswald Light"/>
                <a:cs typeface="Oswald Light"/>
                <a:sym typeface="Oswald Light"/>
              </a:rPr>
              <a:t>FELLOWSHIP</a:t>
            </a:r>
            <a:r>
              <a:rPr lang="en" sz="1200">
                <a:solidFill>
                  <a:schemeClr val="accent3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" sz="1200">
                <a:solidFill>
                  <a:schemeClr val="dk2"/>
                </a:solidFill>
                <a:latin typeface="Oswald Light"/>
                <a:ea typeface="Oswald Light"/>
                <a:cs typeface="Oswald Light"/>
                <a:sym typeface="Oswald Light"/>
              </a:rPr>
              <a:t>WITH US ...</a:t>
            </a:r>
            <a:endParaRPr sz="1200">
              <a:solidFill>
                <a:schemeClr val="dk2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71" name="Google Shape;71;p13"/>
          <p:cNvSpPr txBox="1"/>
          <p:nvPr/>
        </p:nvSpPr>
        <p:spPr>
          <a:xfrm>
            <a:off x="8135566" y="6819548"/>
            <a:ext cx="21213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1 JOHN 1:3</a:t>
            </a:r>
            <a:endParaRPr b="1" sz="13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72" name="Google Shape;72;p13"/>
          <p:cNvSpPr/>
          <p:nvPr/>
        </p:nvSpPr>
        <p:spPr>
          <a:xfrm>
            <a:off x="623325" y="621825"/>
            <a:ext cx="4051200" cy="4155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13"/>
          <p:cNvSpPr txBox="1"/>
          <p:nvPr/>
        </p:nvSpPr>
        <p:spPr>
          <a:xfrm>
            <a:off x="1272325" y="591075"/>
            <a:ext cx="27999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ANNOUNCEMENT</a:t>
            </a:r>
            <a:endParaRPr sz="19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74" name="Google Shape;74;p13"/>
          <p:cNvSpPr txBox="1"/>
          <p:nvPr/>
        </p:nvSpPr>
        <p:spPr>
          <a:xfrm>
            <a:off x="680065" y="1204228"/>
            <a:ext cx="3901800" cy="272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114300" lvl="0" marL="1143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1. LIFE GROUP!</a:t>
            </a:r>
            <a:r>
              <a:rPr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endParaRPr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114300" lvl="0" marL="1143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     If you are not in one, please let us know.</a:t>
            </a:r>
            <a:endParaRPr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114300" lvl="0" marL="1143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114300" lvl="0" marL="1143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114300" lvl="0" marL="1143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114300" lvl="0" marL="1143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2</a:t>
            </a:r>
            <a:r>
              <a:rPr b="1"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. Bible Study </a:t>
            </a:r>
            <a:endParaRPr b="1"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114300" lvl="0" marL="1143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     Hebrews &amp; Genesis: Please sign up.</a:t>
            </a:r>
            <a:endParaRPr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114300" lvl="0" marL="1143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3</a:t>
            </a:r>
            <a:r>
              <a:rPr b="1"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. Kids CEM summer VBS</a:t>
            </a:r>
            <a:r>
              <a:rPr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(Vacation Bible School)</a:t>
            </a:r>
            <a:r>
              <a:rPr b="1"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endParaRPr b="1"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114300" lvl="0" marL="1143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     Title : Rainforest Falls </a:t>
            </a:r>
            <a:r>
              <a:rPr i="1"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(Wow! God!)</a:t>
            </a:r>
            <a:endParaRPr i="1"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114300" lvl="0" marL="1143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     When : 7/31 - 8/2 (Fri - Sun)</a:t>
            </a:r>
            <a:endParaRPr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114300" lvl="0" marL="1143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     Where : The Shim(더쉼) Retreat Center</a:t>
            </a:r>
            <a:endParaRPr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114300" lvl="0" marL="1143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    *</a:t>
            </a:r>
            <a:r>
              <a:rPr b="1"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Helpers</a:t>
            </a:r>
            <a:r>
              <a:rPr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 very needed &amp; </a:t>
            </a:r>
            <a:r>
              <a:rPr b="1"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Prayers</a:t>
            </a:r>
            <a:r>
              <a:rPr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 more needed!</a:t>
            </a:r>
            <a:endParaRPr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75" name="Google Shape;75;p13"/>
          <p:cNvSpPr/>
          <p:nvPr/>
        </p:nvSpPr>
        <p:spPr>
          <a:xfrm>
            <a:off x="623325" y="4603595"/>
            <a:ext cx="4051200" cy="3849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p13"/>
          <p:cNvSpPr txBox="1"/>
          <p:nvPr/>
        </p:nvSpPr>
        <p:spPr>
          <a:xfrm>
            <a:off x="1248975" y="4553463"/>
            <a:ext cx="27999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PASTOR &amp; STAFF</a:t>
            </a:r>
            <a:endParaRPr sz="19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graphicFrame>
        <p:nvGraphicFramePr>
          <p:cNvPr id="77" name="Google Shape;77;p13"/>
          <p:cNvGraphicFramePr/>
          <p:nvPr/>
        </p:nvGraphicFramePr>
        <p:xfrm>
          <a:off x="709550" y="507621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{C071CD40-F635-47DC-BDA7-609E84268993}</a:tableStyleId>
              </a:tblPr>
              <a:tblGrid>
                <a:gridCol w="745475"/>
                <a:gridCol w="30973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PASTOR</a:t>
                      </a:r>
                      <a:endParaRPr sz="1100">
                        <a:solidFill>
                          <a:srgbClr val="6D9EEB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Daniel Chung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Nanum Pen Script"/>
                          <a:ea typeface="Nanum Pen Script"/>
                          <a:cs typeface="Nanum Pen Script"/>
                          <a:sym typeface="Nanum Pen Script"/>
                        </a:rPr>
                        <a:t>(정다니엘 목사)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 010-8101-0940</a:t>
                      </a:r>
                      <a:endParaRPr sz="1100">
                        <a:solidFill>
                          <a:schemeClr val="dk2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Yaqub Kashif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Nanum Pen Script"/>
                          <a:ea typeface="Nanum Pen Script"/>
                          <a:cs typeface="Nanum Pen Script"/>
                          <a:sym typeface="Nanum Pen Script"/>
                        </a:rPr>
                        <a:t>(야곱 목사)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 010-5897-2490</a:t>
                      </a:r>
                      <a:endParaRPr sz="1100">
                        <a:solidFill>
                          <a:schemeClr val="dk2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DIRECTOR</a:t>
                      </a:r>
                      <a:endParaRPr sz="1100">
                        <a:solidFill>
                          <a:srgbClr val="6D9EEB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LIFE   Elder Paul Jeong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Nanum Pen Script"/>
                          <a:ea typeface="Nanum Pen Script"/>
                          <a:cs typeface="Nanum Pen Script"/>
                          <a:sym typeface="Nanum Pen Script"/>
                        </a:rPr>
                        <a:t>(정희대 장로)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 010-3911-1586</a:t>
                      </a:r>
                      <a:endParaRPr sz="1100">
                        <a:solidFill>
                          <a:schemeClr val="dk2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KIDS  Deacon Spencer Hwang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Nanum Pen Script"/>
                          <a:ea typeface="Nanum Pen Script"/>
                          <a:cs typeface="Nanum Pen Script"/>
                          <a:sym typeface="Nanum Pen Script"/>
                        </a:rPr>
                        <a:t>(황규문 집사)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 010-2304-6267</a:t>
                      </a:r>
                      <a:endParaRPr sz="1100">
                        <a:solidFill>
                          <a:schemeClr val="dk2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ASST</a:t>
                      </a:r>
                      <a:endParaRPr sz="1100">
                        <a:solidFill>
                          <a:srgbClr val="6D9EEB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DIRECTOR</a:t>
                      </a:r>
                      <a:endParaRPr sz="1100">
                        <a:solidFill>
                          <a:srgbClr val="6D9EEB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Deacon Ebraim Shin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Nanum Pen Script"/>
                          <a:ea typeface="Nanum Pen Script"/>
                          <a:cs typeface="Nanum Pen Script"/>
                          <a:sym typeface="Nanum Pen Script"/>
                        </a:rPr>
                        <a:t>(신승환 집사)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 010-2304-6267</a:t>
                      </a:r>
                      <a:endParaRPr sz="1100">
                        <a:solidFill>
                          <a:schemeClr val="dk2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PRAISE TEAM :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 NUEVOS        </a:t>
                      </a:r>
                      <a:r>
                        <a:rPr lang="en" sz="11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SCRIPTURE READING TEAM :</a:t>
                      </a:r>
                      <a:r>
                        <a:rPr lang="en" sz="1100">
                          <a:solidFill>
                            <a:schemeClr val="accent3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 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VOICE OF LIFE</a:t>
                      </a:r>
                      <a:endParaRPr sz="1100">
                        <a:solidFill>
                          <a:schemeClr val="dk2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cxnSp>
        <p:nvCxnSpPr>
          <p:cNvPr id="78" name="Google Shape;78;p13"/>
          <p:cNvCxnSpPr/>
          <p:nvPr/>
        </p:nvCxnSpPr>
        <p:spPr>
          <a:xfrm flipH="1" rot="10800000">
            <a:off x="6492933" y="4782783"/>
            <a:ext cx="3059100" cy="5700"/>
          </a:xfrm>
          <a:prstGeom prst="straightConnector1">
            <a:avLst/>
          </a:prstGeom>
          <a:noFill/>
          <a:ln cap="flat" cmpd="sng" w="9525">
            <a:solidFill>
              <a:srgbClr val="6FA8DC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9" name="Google Shape;79;p13"/>
          <p:cNvSpPr txBox="1"/>
          <p:nvPr/>
        </p:nvSpPr>
        <p:spPr>
          <a:xfrm>
            <a:off x="8537750" y="3612050"/>
            <a:ext cx="19776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Oswald Light"/>
                <a:ea typeface="Oswald Light"/>
                <a:cs typeface="Oswald Light"/>
                <a:sym typeface="Oswald Light"/>
              </a:rPr>
              <a:t>KIDS 09:30 AM for Elementary Students</a:t>
            </a:r>
            <a:endParaRPr sz="1000">
              <a:solidFill>
                <a:schemeClr val="dk2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chemeClr val="dk2"/>
                </a:solidFill>
                <a:latin typeface="Oswald Medium"/>
                <a:ea typeface="Oswald Medium"/>
                <a:cs typeface="Oswald Medium"/>
                <a:sym typeface="Oswald Medium"/>
              </a:rPr>
              <a:t> </a:t>
            </a:r>
            <a:r>
              <a:rPr lang="en" sz="1000">
                <a:solidFill>
                  <a:schemeClr val="dk2"/>
                </a:solidFill>
                <a:latin typeface="Oswald Medium"/>
                <a:ea typeface="Oswald Medium"/>
                <a:cs typeface="Oswald Medium"/>
                <a:sym typeface="Oswald Medium"/>
              </a:rPr>
              <a:t>LIFE 11:30 AM for Youth &amp; Adults</a:t>
            </a:r>
            <a:endParaRPr sz="1000">
              <a:solidFill>
                <a:schemeClr val="dk2"/>
              </a:solidFill>
              <a:latin typeface="Oswald Medium"/>
              <a:ea typeface="Oswald Medium"/>
              <a:cs typeface="Oswald Medium"/>
              <a:sym typeface="Oswald Medium"/>
            </a:endParaRPr>
          </a:p>
        </p:txBody>
      </p:sp>
      <p:pic>
        <p:nvPicPr>
          <p:cNvPr id="80" name="Google Shape;80;p13" title="rainforest-falls-logo-LoRes-RGB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476000" y="2929019"/>
            <a:ext cx="1105876" cy="1138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4"/>
          <p:cNvSpPr/>
          <p:nvPr/>
        </p:nvSpPr>
        <p:spPr>
          <a:xfrm>
            <a:off x="294975" y="376025"/>
            <a:ext cx="4658100" cy="428400"/>
          </a:xfrm>
          <a:prstGeom prst="rect">
            <a:avLst/>
          </a:prstGeom>
          <a:solidFill>
            <a:srgbClr val="C9DAF8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4"/>
          <p:cNvSpPr txBox="1"/>
          <p:nvPr/>
        </p:nvSpPr>
        <p:spPr>
          <a:xfrm>
            <a:off x="1224070" y="351727"/>
            <a:ext cx="27999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ORDER OF SERVICE</a:t>
            </a:r>
            <a:endParaRPr sz="19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87" name="Google Shape;87;p14"/>
          <p:cNvSpPr/>
          <p:nvPr/>
        </p:nvSpPr>
        <p:spPr>
          <a:xfrm>
            <a:off x="5719700" y="399725"/>
            <a:ext cx="4658100" cy="428400"/>
          </a:xfrm>
          <a:prstGeom prst="rect">
            <a:avLst/>
          </a:prstGeom>
          <a:solidFill>
            <a:srgbClr val="C9DAF8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14"/>
          <p:cNvSpPr txBox="1"/>
          <p:nvPr/>
        </p:nvSpPr>
        <p:spPr>
          <a:xfrm>
            <a:off x="6648796" y="375436"/>
            <a:ext cx="27999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SERMON NOTES</a:t>
            </a:r>
            <a:endParaRPr sz="19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graphicFrame>
        <p:nvGraphicFramePr>
          <p:cNvPr id="89" name="Google Shape;89;p14"/>
          <p:cNvGraphicFramePr/>
          <p:nvPr/>
        </p:nvGraphicFramePr>
        <p:xfrm>
          <a:off x="300513" y="836149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{C071CD40-F635-47DC-BDA7-609E84268993}</a:tableStyleId>
              </a:tblPr>
              <a:tblGrid>
                <a:gridCol w="1392825"/>
                <a:gridCol w="3265275"/>
              </a:tblGrid>
              <a:tr h="2838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PRAISE</a:t>
                      </a:r>
                      <a:endParaRPr sz="1000">
                        <a:solidFill>
                          <a:srgbClr val="6D9EEB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Oswald"/>
                          <a:ea typeface="Oswald"/>
                          <a:cs typeface="Oswald"/>
                          <a:sym typeface="Oswald"/>
                        </a:rPr>
                        <a:t>NUEVOS</a:t>
                      </a:r>
                      <a:endParaRPr sz="10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38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PRAYER</a:t>
                      </a:r>
                      <a:endParaRPr sz="1000">
                        <a:solidFill>
                          <a:srgbClr val="6D9EEB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Rev. Yaqub Kashif</a:t>
                      </a:r>
                      <a:endParaRPr sz="10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38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GREETING</a:t>
                      </a:r>
                      <a:endParaRPr sz="1000">
                        <a:solidFill>
                          <a:srgbClr val="6D9EEB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God is enough for us.</a:t>
                      </a:r>
                      <a:endParaRPr sz="1000">
                        <a:solidFill>
                          <a:schemeClr val="dk1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385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ANNOUNCEMENT </a:t>
                      </a:r>
                      <a:r>
                        <a:rPr i="1" lang="en" sz="1000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&amp; </a:t>
                      </a:r>
                      <a:r>
                        <a:rPr i="1" lang="en" sz="1000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WELCOME NEWCOMERS</a:t>
                      </a:r>
                      <a:endParaRPr i="1" sz="1000">
                        <a:solidFill>
                          <a:schemeClr val="dk1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2838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SCRIPTURE</a:t>
                      </a:r>
                      <a:endParaRPr sz="1000">
                        <a:solidFill>
                          <a:srgbClr val="6D9EEB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Exodus 15:25</a:t>
                      </a:r>
                      <a:endParaRPr i="1" sz="10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57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SERMON</a:t>
                      </a:r>
                      <a:endParaRPr sz="1000">
                        <a:solidFill>
                          <a:srgbClr val="6D9EEB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THE WILDERNESS TEST </a:t>
                      </a:r>
                      <a:endParaRPr sz="1100">
                        <a:solidFill>
                          <a:schemeClr val="dk1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REV. DANIEL CHUNG</a:t>
                      </a:r>
                      <a:endParaRPr sz="1000">
                        <a:solidFill>
                          <a:schemeClr val="dk1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38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PRAYER</a:t>
                      </a:r>
                      <a:endParaRPr sz="1000">
                        <a:solidFill>
                          <a:srgbClr val="6D9EEB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38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OFFERING</a:t>
                      </a:r>
                      <a:endParaRPr sz="1000">
                        <a:solidFill>
                          <a:srgbClr val="6D9EEB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Oswald"/>
                          <a:ea typeface="Oswald"/>
                          <a:cs typeface="Oswald"/>
                          <a:sym typeface="Oswald"/>
                        </a:rPr>
                        <a:t>“complete”</a:t>
                      </a:r>
                      <a:endParaRPr sz="10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38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BENEDICTION</a:t>
                      </a:r>
                      <a:endParaRPr sz="1000">
                        <a:solidFill>
                          <a:srgbClr val="6D9EEB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675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C27BA0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LIFE GROUP</a:t>
                      </a:r>
                      <a:endParaRPr sz="1100">
                        <a:solidFill>
                          <a:srgbClr val="C27BA0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90" name="Google Shape;90;p14"/>
          <p:cNvSpPr/>
          <p:nvPr/>
        </p:nvSpPr>
        <p:spPr>
          <a:xfrm>
            <a:off x="300538" y="4698851"/>
            <a:ext cx="4658100" cy="383400"/>
          </a:xfrm>
          <a:prstGeom prst="rect">
            <a:avLst/>
          </a:prstGeom>
          <a:solidFill>
            <a:srgbClr val="EAD1DC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14"/>
          <p:cNvSpPr txBox="1"/>
          <p:nvPr/>
        </p:nvSpPr>
        <p:spPr>
          <a:xfrm>
            <a:off x="1224075" y="4652038"/>
            <a:ext cx="29226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LIFE GROUP QUESTIONS</a:t>
            </a:r>
            <a:endParaRPr sz="19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graphicFrame>
        <p:nvGraphicFramePr>
          <p:cNvPr id="92" name="Google Shape;92;p14"/>
          <p:cNvGraphicFramePr/>
          <p:nvPr/>
        </p:nvGraphicFramePr>
        <p:xfrm>
          <a:off x="296938" y="508224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{C071CD40-F635-47DC-BDA7-609E84268993}</a:tableStyleId>
              </a:tblPr>
              <a:tblGrid>
                <a:gridCol w="382850"/>
                <a:gridCol w="4282425"/>
              </a:tblGrid>
              <a:tr h="31025">
                <a:tc rowSpan="2"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Asta Sans"/>
                          <a:ea typeface="Asta Sans"/>
                          <a:cs typeface="Asta Sans"/>
                          <a:sym typeface="Asta Sans"/>
                        </a:rPr>
                        <a:t>1</a:t>
                      </a:r>
                      <a:endParaRPr sz="950">
                        <a:latin typeface="Asta Sans"/>
                        <a:ea typeface="Asta Sans"/>
                        <a:cs typeface="Asta Sans"/>
                        <a:sym typeface="Asta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rowSpan="2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" sz="950">
                          <a:latin typeface="Asta Sans"/>
                          <a:ea typeface="Asta Sans"/>
                          <a:cs typeface="Asta Sans"/>
                          <a:sym typeface="Asta Sans"/>
                        </a:rPr>
                        <a:t>When life feels lacking, what do you focus on first: what you don't have or what God has already done? // 삶이 부족하게 느껴질 때, 당신은 없는 것에 집중하나요, 아니면 하나님께서 이미 하신 일을 기억하나요?</a:t>
                      </a:r>
                      <a:endParaRPr sz="950">
                        <a:latin typeface="Asta Sans"/>
                        <a:ea typeface="Asta Sans"/>
                        <a:cs typeface="Asta Sans"/>
                        <a:sym typeface="Asta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90100">
                <a:tc vMerge="1"/>
                <a:tc vMerge="1"/>
              </a:tr>
              <a:tr h="31025">
                <a:tc rowSpan="2"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Asta Sans"/>
                          <a:ea typeface="Asta Sans"/>
                          <a:cs typeface="Asta Sans"/>
                          <a:sym typeface="Asta Sans"/>
                        </a:rPr>
                        <a:t>2</a:t>
                      </a:r>
                      <a:endParaRPr sz="950">
                        <a:latin typeface="Asta Sans"/>
                        <a:ea typeface="Asta Sans"/>
                        <a:cs typeface="Asta Sans"/>
                        <a:sym typeface="Asta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rowSpan="2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" sz="950">
                          <a:latin typeface="Asta Sans"/>
                          <a:ea typeface="Asta Sans"/>
                          <a:cs typeface="Asta Sans"/>
                          <a:sym typeface="Asta Sans"/>
                        </a:rPr>
                        <a:t>What situation in your life might be a trust test, not just a problem to solve? // 지금 당신의 삶에서 단순한 문제가 아니라, 하나님을 신뢰하는 시험일 수 있는 것은 무엇인가요?</a:t>
                      </a:r>
                      <a:endParaRPr sz="950">
                        <a:latin typeface="Asta Sans"/>
                        <a:ea typeface="Asta Sans"/>
                        <a:cs typeface="Asta Sans"/>
                        <a:sym typeface="Asta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90100">
                <a:tc vMerge="1"/>
                <a:tc vMerge="1"/>
              </a:tr>
              <a:tr h="6142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Asta Sans"/>
                          <a:ea typeface="Asta Sans"/>
                          <a:cs typeface="Asta Sans"/>
                          <a:sym typeface="Asta Sans"/>
                        </a:rPr>
                        <a:t>3</a:t>
                      </a:r>
                      <a:endParaRPr sz="950">
                        <a:latin typeface="Asta Sans"/>
                        <a:ea typeface="Asta Sans"/>
                        <a:cs typeface="Asta Sans"/>
                        <a:sym typeface="Asta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" sz="950">
                          <a:latin typeface="Asta Sans"/>
                          <a:ea typeface="Asta Sans"/>
                          <a:cs typeface="Asta Sans"/>
                          <a:sym typeface="Asta Sans"/>
                        </a:rPr>
                        <a:t>What do you turn to for satisfaction instead of God? // 당신은 하나님보다 무엇에서 만족과 안정감을 찾고 있나요?</a:t>
                      </a:r>
                      <a:endParaRPr sz="950">
                        <a:latin typeface="Asta Sans"/>
                        <a:ea typeface="Asta Sans"/>
                        <a:cs typeface="Asta Sans"/>
                        <a:sym typeface="Asta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93" name="Google Shape;9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488337" y="6525347"/>
            <a:ext cx="792650" cy="813350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4"/>
          <p:cNvSpPr txBox="1"/>
          <p:nvPr/>
        </p:nvSpPr>
        <p:spPr>
          <a:xfrm>
            <a:off x="9333118" y="6306372"/>
            <a:ext cx="11031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BF9000"/>
                </a:solidFill>
                <a:latin typeface="Oswald"/>
                <a:ea typeface="Oswald"/>
                <a:cs typeface="Oswald"/>
                <a:sym typeface="Oswald"/>
              </a:rPr>
              <a:t>KAKAO CHANNEL</a:t>
            </a:r>
            <a:endParaRPr sz="900">
              <a:solidFill>
                <a:srgbClr val="BF900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95" name="Google Shape;95;p14"/>
          <p:cNvSpPr txBox="1"/>
          <p:nvPr/>
        </p:nvSpPr>
        <p:spPr>
          <a:xfrm>
            <a:off x="5719700" y="6785159"/>
            <a:ext cx="3838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C27BA0"/>
                </a:solidFill>
                <a:uFill>
                  <a:noFill/>
                </a:uFill>
                <a:latin typeface="Oswald Light"/>
                <a:ea typeface="Oswald Light"/>
                <a:cs typeface="Oswald Light"/>
                <a:sym typeface="Oswald Light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www.ilsanenglishworship.org</a:t>
            </a:r>
            <a:r>
              <a:rPr lang="en" sz="1100">
                <a:solidFill>
                  <a:srgbClr val="C27BA0"/>
                </a:solidFill>
                <a:latin typeface="Oswald Light"/>
                <a:ea typeface="Oswald Light"/>
                <a:cs typeface="Oswald Light"/>
                <a:sym typeface="Oswald Light"/>
              </a:rPr>
              <a:t>                        @ilsanenglishworshipcem</a:t>
            </a:r>
            <a:endParaRPr sz="1100">
              <a:solidFill>
                <a:srgbClr val="C27BA0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800">
              <a:solidFill>
                <a:srgbClr val="C27BA0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C27BA0"/>
                </a:solidFill>
                <a:latin typeface="Oswald Light"/>
                <a:ea typeface="Oswald Light"/>
                <a:cs typeface="Oswald Light"/>
                <a:sym typeface="Oswald Light"/>
              </a:rPr>
              <a:t>3F, 244, Ilsan-ro, Ilsandong-gu, Goyang-si, Gyeonggi-do, Korea, 10417</a:t>
            </a:r>
            <a:endParaRPr sz="1100">
              <a:solidFill>
                <a:srgbClr val="C27BA0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pic>
        <p:nvPicPr>
          <p:cNvPr id="96" name="Google Shape;96;p14"/>
          <p:cNvPicPr preferRelativeResize="0"/>
          <p:nvPr/>
        </p:nvPicPr>
        <p:blipFill rotWithShape="1">
          <a:blip r:embed="rId5">
            <a:alphaModFix/>
          </a:blip>
          <a:srcRect b="10746" l="11814" r="16890" t="11385"/>
          <a:stretch/>
        </p:blipFill>
        <p:spPr>
          <a:xfrm>
            <a:off x="7593450" y="6847209"/>
            <a:ext cx="266525" cy="260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4" title="CEM-2.png"/>
          <p:cNvPicPr preferRelativeResize="0"/>
          <p:nvPr/>
        </p:nvPicPr>
        <p:blipFill rotWithShape="1">
          <a:blip r:embed="rId6">
            <a:alphaModFix amt="9000"/>
          </a:blip>
          <a:srcRect b="15596" l="0" r="0" t="11629"/>
          <a:stretch/>
        </p:blipFill>
        <p:spPr>
          <a:xfrm>
            <a:off x="7291770" y="2876823"/>
            <a:ext cx="1438476" cy="1480639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-1760977" y="3849202"/>
            <a:ext cx="1648450" cy="3161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