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7562100" cx="10689325"/>
  <p:notesSz cx="6858000" cy="9144000"/>
  <p:embeddedFontLst>
    <p:embeddedFont>
      <p:font typeface="Oswald Medium"/>
      <p:regular r:id="rId8"/>
      <p:bold r:id="rId9"/>
    </p:embeddedFont>
    <p:embeddedFont>
      <p:font typeface="Oswald Light"/>
      <p:regular r:id="rId10"/>
      <p:bold r:id="rId11"/>
    </p:embeddedFont>
    <p:embeddedFont>
      <p:font typeface="Pacifico"/>
      <p:regular r:id="rId12"/>
    </p:embeddedFont>
    <p:embeddedFont>
      <p:font typeface="Merriweather Black"/>
      <p:bold r:id="rId13"/>
      <p:boldItalic r:id="rId14"/>
    </p:embeddedFont>
    <p:embeddedFont>
      <p:font typeface="Oswald"/>
      <p:regular r:id="rId15"/>
      <p:bold r:id="rId16"/>
    </p:embeddedFont>
    <p:embeddedFont>
      <p:font typeface="Nanum Pen Script"/>
      <p:regular r:id="rId17"/>
    </p:embeddedFont>
    <p:embeddedFont>
      <p:font typeface="Asta Sans"/>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16309E-F857-4EDF-A37F-0C14154B6DC7}">
  <a:tblStyle styleId="{3E16309E-F857-4EDF-A37F-0C14154B6DC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font" Target="fonts/OswaldLight-bold.fntdata"/><Relationship Id="rId10" Type="http://schemas.openxmlformats.org/officeDocument/2006/relationships/font" Target="fonts/OswaldLight-regular.fntdata"/><Relationship Id="rId13" Type="http://schemas.openxmlformats.org/officeDocument/2006/relationships/font" Target="fonts/MerriweatherBlack-bold.fntdata"/><Relationship Id="rId12" Type="http://schemas.openxmlformats.org/officeDocument/2006/relationships/font" Target="fonts/Pacific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OswaldMedium-bold.fntdata"/><Relationship Id="rId15" Type="http://schemas.openxmlformats.org/officeDocument/2006/relationships/font" Target="fonts/Oswald-regular.fntdata"/><Relationship Id="rId14" Type="http://schemas.openxmlformats.org/officeDocument/2006/relationships/font" Target="fonts/MerriweatherBlack-boldItalic.fntdata"/><Relationship Id="rId17" Type="http://schemas.openxmlformats.org/officeDocument/2006/relationships/font" Target="fonts/NanumPenScript-regular.fntdata"/><Relationship Id="rId16" Type="http://schemas.openxmlformats.org/officeDocument/2006/relationships/font" Target="fonts/Oswald-bold.fntdata"/><Relationship Id="rId5" Type="http://schemas.openxmlformats.org/officeDocument/2006/relationships/notesMaster" Target="notesMasters/notesMaster1.xml"/><Relationship Id="rId19" Type="http://schemas.openxmlformats.org/officeDocument/2006/relationships/font" Target="fonts/AstaSans-bold.fntdata"/><Relationship Id="rId6" Type="http://schemas.openxmlformats.org/officeDocument/2006/relationships/slide" Target="slides/slide1.xml"/><Relationship Id="rId18" Type="http://schemas.openxmlformats.org/officeDocument/2006/relationships/font" Target="fonts/AstaSans-regular.fntdata"/><Relationship Id="rId7" Type="http://schemas.openxmlformats.org/officeDocument/2006/relationships/slide" Target="slides/slide2.xml"/><Relationship Id="rId8" Type="http://schemas.openxmlformats.org/officeDocument/2006/relationships/font" Target="fonts/Oswald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b2983934c4_0_119:notes"/>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b2983934c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b25ad9abea_0_0:notes"/>
          <p:cNvSpPr/>
          <p:nvPr>
            <p:ph idx="2" type="sldImg"/>
          </p:nvPr>
        </p:nvSpPr>
        <p:spPr>
          <a:xfrm>
            <a:off x="1005795" y="685800"/>
            <a:ext cx="48471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b25ad9ab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64387" y="1094692"/>
            <a:ext cx="9960600" cy="30177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6601"/>
              <a:buNone/>
              <a:defRPr sz="6601"/>
            </a:lvl1pPr>
            <a:lvl2pPr lvl="1" algn="ctr">
              <a:spcBef>
                <a:spcPts val="0"/>
              </a:spcBef>
              <a:spcAft>
                <a:spcPts val="0"/>
              </a:spcAft>
              <a:buSzPts val="6601"/>
              <a:buNone/>
              <a:defRPr sz="6601"/>
            </a:lvl2pPr>
            <a:lvl3pPr lvl="2" algn="ctr">
              <a:spcBef>
                <a:spcPts val="0"/>
              </a:spcBef>
              <a:spcAft>
                <a:spcPts val="0"/>
              </a:spcAft>
              <a:buSzPts val="6601"/>
              <a:buNone/>
              <a:defRPr sz="6601"/>
            </a:lvl3pPr>
            <a:lvl4pPr lvl="3" algn="ctr">
              <a:spcBef>
                <a:spcPts val="0"/>
              </a:spcBef>
              <a:spcAft>
                <a:spcPts val="0"/>
              </a:spcAft>
              <a:buSzPts val="6601"/>
              <a:buNone/>
              <a:defRPr sz="6601"/>
            </a:lvl4pPr>
            <a:lvl5pPr lvl="4" algn="ctr">
              <a:spcBef>
                <a:spcPts val="0"/>
              </a:spcBef>
              <a:spcAft>
                <a:spcPts val="0"/>
              </a:spcAft>
              <a:buSzPts val="6601"/>
              <a:buNone/>
              <a:defRPr sz="6601"/>
            </a:lvl5pPr>
            <a:lvl6pPr lvl="5" algn="ctr">
              <a:spcBef>
                <a:spcPts val="0"/>
              </a:spcBef>
              <a:spcAft>
                <a:spcPts val="0"/>
              </a:spcAft>
              <a:buSzPts val="6601"/>
              <a:buNone/>
              <a:defRPr sz="6601"/>
            </a:lvl6pPr>
            <a:lvl7pPr lvl="6" algn="ctr">
              <a:spcBef>
                <a:spcPts val="0"/>
              </a:spcBef>
              <a:spcAft>
                <a:spcPts val="0"/>
              </a:spcAft>
              <a:buSzPts val="6601"/>
              <a:buNone/>
              <a:defRPr sz="6601"/>
            </a:lvl7pPr>
            <a:lvl8pPr lvl="7" algn="ctr">
              <a:spcBef>
                <a:spcPts val="0"/>
              </a:spcBef>
              <a:spcAft>
                <a:spcPts val="0"/>
              </a:spcAft>
              <a:buSzPts val="6601"/>
              <a:buNone/>
              <a:defRPr sz="6601"/>
            </a:lvl8pPr>
            <a:lvl9pPr lvl="8" algn="ctr">
              <a:spcBef>
                <a:spcPts val="0"/>
              </a:spcBef>
              <a:spcAft>
                <a:spcPts val="0"/>
              </a:spcAft>
              <a:buSzPts val="6601"/>
              <a:buNone/>
              <a:defRPr sz="6601"/>
            </a:lvl9pPr>
          </a:lstStyle>
          <a:p/>
        </p:txBody>
      </p:sp>
      <p:sp>
        <p:nvSpPr>
          <p:cNvPr id="11" name="Google Shape;11;p2"/>
          <p:cNvSpPr txBox="1"/>
          <p:nvPr>
            <p:ph idx="1" type="subTitle"/>
          </p:nvPr>
        </p:nvSpPr>
        <p:spPr>
          <a:xfrm>
            <a:off x="364377" y="4166800"/>
            <a:ext cx="9960600" cy="11652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3554"/>
              <a:buNone/>
              <a:defRPr sz="3554"/>
            </a:lvl1pPr>
            <a:lvl2pPr lvl="1" algn="ctr">
              <a:lnSpc>
                <a:spcPct val="100000"/>
              </a:lnSpc>
              <a:spcBef>
                <a:spcPts val="0"/>
              </a:spcBef>
              <a:spcAft>
                <a:spcPts val="0"/>
              </a:spcAft>
              <a:buSzPts val="3554"/>
              <a:buNone/>
              <a:defRPr sz="3554"/>
            </a:lvl2pPr>
            <a:lvl3pPr lvl="2" algn="ctr">
              <a:lnSpc>
                <a:spcPct val="100000"/>
              </a:lnSpc>
              <a:spcBef>
                <a:spcPts val="0"/>
              </a:spcBef>
              <a:spcAft>
                <a:spcPts val="0"/>
              </a:spcAft>
              <a:buSzPts val="3554"/>
              <a:buNone/>
              <a:defRPr sz="3554"/>
            </a:lvl3pPr>
            <a:lvl4pPr lvl="3" algn="ctr">
              <a:lnSpc>
                <a:spcPct val="100000"/>
              </a:lnSpc>
              <a:spcBef>
                <a:spcPts val="0"/>
              </a:spcBef>
              <a:spcAft>
                <a:spcPts val="0"/>
              </a:spcAft>
              <a:buSzPts val="3554"/>
              <a:buNone/>
              <a:defRPr sz="3554"/>
            </a:lvl4pPr>
            <a:lvl5pPr lvl="4" algn="ctr">
              <a:lnSpc>
                <a:spcPct val="100000"/>
              </a:lnSpc>
              <a:spcBef>
                <a:spcPts val="0"/>
              </a:spcBef>
              <a:spcAft>
                <a:spcPts val="0"/>
              </a:spcAft>
              <a:buSzPts val="3554"/>
              <a:buNone/>
              <a:defRPr sz="3554"/>
            </a:lvl5pPr>
            <a:lvl6pPr lvl="5" algn="ctr">
              <a:lnSpc>
                <a:spcPct val="100000"/>
              </a:lnSpc>
              <a:spcBef>
                <a:spcPts val="0"/>
              </a:spcBef>
              <a:spcAft>
                <a:spcPts val="0"/>
              </a:spcAft>
              <a:buSzPts val="3554"/>
              <a:buNone/>
              <a:defRPr sz="3554"/>
            </a:lvl6pPr>
            <a:lvl7pPr lvl="6" algn="ctr">
              <a:lnSpc>
                <a:spcPct val="100000"/>
              </a:lnSpc>
              <a:spcBef>
                <a:spcPts val="0"/>
              </a:spcBef>
              <a:spcAft>
                <a:spcPts val="0"/>
              </a:spcAft>
              <a:buSzPts val="3554"/>
              <a:buNone/>
              <a:defRPr sz="3554"/>
            </a:lvl7pPr>
            <a:lvl8pPr lvl="7" algn="ctr">
              <a:lnSpc>
                <a:spcPct val="100000"/>
              </a:lnSpc>
              <a:spcBef>
                <a:spcPts val="0"/>
              </a:spcBef>
              <a:spcAft>
                <a:spcPts val="0"/>
              </a:spcAft>
              <a:buSzPts val="3554"/>
              <a:buNone/>
              <a:defRPr sz="3554"/>
            </a:lvl8pPr>
            <a:lvl9pPr lvl="8" algn="ctr">
              <a:lnSpc>
                <a:spcPct val="100000"/>
              </a:lnSpc>
              <a:spcBef>
                <a:spcPts val="0"/>
              </a:spcBef>
              <a:spcAft>
                <a:spcPts val="0"/>
              </a:spcAft>
              <a:buSzPts val="3554"/>
              <a:buNone/>
              <a:defRPr sz="3554"/>
            </a:lvl9pPr>
          </a:lstStyle>
          <a:p/>
        </p:txBody>
      </p:sp>
      <p:sp>
        <p:nvSpPr>
          <p:cNvPr id="12" name="Google Shape;12;p2"/>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64377" y="3162232"/>
            <a:ext cx="9960600" cy="1237500"/>
          </a:xfrm>
          <a:prstGeom prst="rect">
            <a:avLst/>
          </a:prstGeom>
        </p:spPr>
        <p:txBody>
          <a:bodyPr anchorCtr="0" anchor="ctr" bIns="116050" lIns="116050" spcFirstLastPara="1" rIns="116050" wrap="square" tIns="116050">
            <a:normAutofit/>
          </a:bodyPr>
          <a:lstStyle>
            <a:lvl1pPr lvl="0" algn="ctr">
              <a:spcBef>
                <a:spcPts val="0"/>
              </a:spcBef>
              <a:spcAft>
                <a:spcPts val="0"/>
              </a:spcAft>
              <a:buSzPts val="4570"/>
              <a:buNone/>
              <a:defRPr sz="4570"/>
            </a:lvl1pPr>
            <a:lvl2pPr lvl="1" algn="ctr">
              <a:spcBef>
                <a:spcPts val="0"/>
              </a:spcBef>
              <a:spcAft>
                <a:spcPts val="0"/>
              </a:spcAft>
              <a:buSzPts val="4570"/>
              <a:buNone/>
              <a:defRPr sz="4570"/>
            </a:lvl2pPr>
            <a:lvl3pPr lvl="2" algn="ctr">
              <a:spcBef>
                <a:spcPts val="0"/>
              </a:spcBef>
              <a:spcAft>
                <a:spcPts val="0"/>
              </a:spcAft>
              <a:buSzPts val="4570"/>
              <a:buNone/>
              <a:defRPr sz="4570"/>
            </a:lvl3pPr>
            <a:lvl4pPr lvl="3" algn="ctr">
              <a:spcBef>
                <a:spcPts val="0"/>
              </a:spcBef>
              <a:spcAft>
                <a:spcPts val="0"/>
              </a:spcAft>
              <a:buSzPts val="4570"/>
              <a:buNone/>
              <a:defRPr sz="4570"/>
            </a:lvl4pPr>
            <a:lvl5pPr lvl="4" algn="ctr">
              <a:spcBef>
                <a:spcPts val="0"/>
              </a:spcBef>
              <a:spcAft>
                <a:spcPts val="0"/>
              </a:spcAft>
              <a:buSzPts val="4570"/>
              <a:buNone/>
              <a:defRPr sz="4570"/>
            </a:lvl5pPr>
            <a:lvl6pPr lvl="5" algn="ctr">
              <a:spcBef>
                <a:spcPts val="0"/>
              </a:spcBef>
              <a:spcAft>
                <a:spcPts val="0"/>
              </a:spcAft>
              <a:buSzPts val="4570"/>
              <a:buNone/>
              <a:defRPr sz="4570"/>
            </a:lvl6pPr>
            <a:lvl7pPr lvl="6" algn="ctr">
              <a:spcBef>
                <a:spcPts val="0"/>
              </a:spcBef>
              <a:spcAft>
                <a:spcPts val="0"/>
              </a:spcAft>
              <a:buSzPts val="4570"/>
              <a:buNone/>
              <a:defRPr sz="4570"/>
            </a:lvl7pPr>
            <a:lvl8pPr lvl="7" algn="ctr">
              <a:spcBef>
                <a:spcPts val="0"/>
              </a:spcBef>
              <a:spcAft>
                <a:spcPts val="0"/>
              </a:spcAft>
              <a:buSzPts val="4570"/>
              <a:buNone/>
              <a:defRPr sz="4570"/>
            </a:lvl8pPr>
            <a:lvl9pPr lvl="8" algn="ctr">
              <a:spcBef>
                <a:spcPts val="0"/>
              </a:spcBef>
              <a:spcAft>
                <a:spcPts val="0"/>
              </a:spcAft>
              <a:buSzPts val="4570"/>
              <a:buNone/>
              <a:defRPr sz="4570"/>
            </a:lvl9pPr>
          </a:lstStyle>
          <a:p/>
        </p:txBody>
      </p:sp>
      <p:sp>
        <p:nvSpPr>
          <p:cNvPr id="15" name="Google Shape;15;p3"/>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18" name="Google Shape;18;p4"/>
          <p:cNvSpPr txBox="1"/>
          <p:nvPr>
            <p:ph idx="1" type="body"/>
          </p:nvPr>
        </p:nvSpPr>
        <p:spPr>
          <a:xfrm>
            <a:off x="364377" y="1694397"/>
            <a:ext cx="9960600" cy="5022900"/>
          </a:xfrm>
          <a:prstGeom prst="rect">
            <a:avLst/>
          </a:prstGeom>
        </p:spPr>
        <p:txBody>
          <a:bodyPr anchorCtr="0" anchor="t" bIns="116050" lIns="116050" spcFirstLastPara="1" rIns="116050" wrap="square" tIns="116050">
            <a:normAutofit/>
          </a:bodyPr>
          <a:lstStyle>
            <a:lvl1pPr indent="-373693" lvl="0" marL="457200">
              <a:spcBef>
                <a:spcPts val="0"/>
              </a:spcBef>
              <a:spcAft>
                <a:spcPts val="0"/>
              </a:spcAft>
              <a:buSzPts val="2285"/>
              <a:buChar char="●"/>
              <a:defRPr sz="2285"/>
            </a:lvl1pPr>
            <a:lvl2pPr indent="-341450" lvl="1" marL="914400">
              <a:spcBef>
                <a:spcPts val="0"/>
              </a:spcBef>
              <a:spcAft>
                <a:spcPts val="0"/>
              </a:spcAft>
              <a:buSzPts val="1777"/>
              <a:buChar char="○"/>
              <a:defRPr sz="1777"/>
            </a:lvl2pPr>
            <a:lvl3pPr indent="-341450" lvl="2" marL="1371600">
              <a:spcBef>
                <a:spcPts val="0"/>
              </a:spcBef>
              <a:spcAft>
                <a:spcPts val="0"/>
              </a:spcAft>
              <a:buSzPts val="1777"/>
              <a:buChar char="■"/>
              <a:defRPr sz="1777"/>
            </a:lvl3pPr>
            <a:lvl4pPr indent="-341450" lvl="3" marL="1828800">
              <a:spcBef>
                <a:spcPts val="0"/>
              </a:spcBef>
              <a:spcAft>
                <a:spcPts val="0"/>
              </a:spcAft>
              <a:buSzPts val="1777"/>
              <a:buChar char="●"/>
              <a:defRPr sz="1777"/>
            </a:lvl4pPr>
            <a:lvl5pPr indent="-341450" lvl="4" marL="2286000">
              <a:spcBef>
                <a:spcPts val="0"/>
              </a:spcBef>
              <a:spcAft>
                <a:spcPts val="0"/>
              </a:spcAft>
              <a:buSzPts val="1777"/>
              <a:buChar char="○"/>
              <a:defRPr sz="1777"/>
            </a:lvl5pPr>
            <a:lvl6pPr indent="-341450" lvl="5" marL="2743200">
              <a:spcBef>
                <a:spcPts val="0"/>
              </a:spcBef>
              <a:spcAft>
                <a:spcPts val="0"/>
              </a:spcAft>
              <a:buSzPts val="1777"/>
              <a:buChar char="■"/>
              <a:defRPr sz="1777"/>
            </a:lvl6pPr>
            <a:lvl7pPr indent="-341450" lvl="6" marL="3200400">
              <a:spcBef>
                <a:spcPts val="0"/>
              </a:spcBef>
              <a:spcAft>
                <a:spcPts val="0"/>
              </a:spcAft>
              <a:buSzPts val="1777"/>
              <a:buChar char="●"/>
              <a:defRPr sz="1777"/>
            </a:lvl7pPr>
            <a:lvl8pPr indent="-341450" lvl="7" marL="3657600">
              <a:spcBef>
                <a:spcPts val="0"/>
              </a:spcBef>
              <a:spcAft>
                <a:spcPts val="0"/>
              </a:spcAft>
              <a:buSzPts val="1777"/>
              <a:buChar char="○"/>
              <a:defRPr sz="1777"/>
            </a:lvl8pPr>
            <a:lvl9pPr indent="-341450" lvl="8" marL="4114800">
              <a:spcBef>
                <a:spcPts val="0"/>
              </a:spcBef>
              <a:spcAft>
                <a:spcPts val="0"/>
              </a:spcAft>
              <a:buSzPts val="1777"/>
              <a:buChar char="■"/>
              <a:defRPr sz="1777"/>
            </a:lvl9pPr>
          </a:lstStyle>
          <a:p/>
        </p:txBody>
      </p:sp>
      <p:sp>
        <p:nvSpPr>
          <p:cNvPr id="19" name="Google Shape;19;p4"/>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22" name="Google Shape;22;p5"/>
          <p:cNvSpPr txBox="1"/>
          <p:nvPr>
            <p:ph idx="1" type="body"/>
          </p:nvPr>
        </p:nvSpPr>
        <p:spPr>
          <a:xfrm>
            <a:off x="364377" y="1694397"/>
            <a:ext cx="4675800" cy="5022900"/>
          </a:xfrm>
          <a:prstGeom prst="rect">
            <a:avLst/>
          </a:prstGeom>
        </p:spPr>
        <p:txBody>
          <a:bodyPr anchorCtr="0" anchor="t" bIns="116050" lIns="116050" spcFirstLastPara="1" rIns="116050" wrap="square" tIns="116050">
            <a:normAutofit/>
          </a:bodyPr>
          <a:lstStyle>
            <a:lvl1pPr indent="-341450" lvl="0" marL="457200">
              <a:spcBef>
                <a:spcPts val="0"/>
              </a:spcBef>
              <a:spcAft>
                <a:spcPts val="0"/>
              </a:spcAft>
              <a:buSzPts val="1777"/>
              <a:buChar char="●"/>
              <a:defRPr sz="1777"/>
            </a:lvl1pPr>
            <a:lvl2pPr indent="-325329" lvl="1" marL="914400">
              <a:spcBef>
                <a:spcPts val="0"/>
              </a:spcBef>
              <a:spcAft>
                <a:spcPts val="0"/>
              </a:spcAft>
              <a:buSzPts val="1523"/>
              <a:buChar char="○"/>
              <a:defRPr sz="1523"/>
            </a:lvl2pPr>
            <a:lvl3pPr indent="-325329" lvl="2" marL="1371600">
              <a:spcBef>
                <a:spcPts val="0"/>
              </a:spcBef>
              <a:spcAft>
                <a:spcPts val="0"/>
              </a:spcAft>
              <a:buSzPts val="1523"/>
              <a:buChar char="■"/>
              <a:defRPr sz="1523"/>
            </a:lvl3pPr>
            <a:lvl4pPr indent="-325329" lvl="3" marL="1828800">
              <a:spcBef>
                <a:spcPts val="0"/>
              </a:spcBef>
              <a:spcAft>
                <a:spcPts val="0"/>
              </a:spcAft>
              <a:buSzPts val="1523"/>
              <a:buChar char="●"/>
              <a:defRPr sz="1523"/>
            </a:lvl4pPr>
            <a:lvl5pPr indent="-325329" lvl="4" marL="2286000">
              <a:spcBef>
                <a:spcPts val="0"/>
              </a:spcBef>
              <a:spcAft>
                <a:spcPts val="0"/>
              </a:spcAft>
              <a:buSzPts val="1523"/>
              <a:buChar char="○"/>
              <a:defRPr sz="1523"/>
            </a:lvl5pPr>
            <a:lvl6pPr indent="-325329" lvl="5" marL="2743200">
              <a:spcBef>
                <a:spcPts val="0"/>
              </a:spcBef>
              <a:spcAft>
                <a:spcPts val="0"/>
              </a:spcAft>
              <a:buSzPts val="1523"/>
              <a:buChar char="■"/>
              <a:defRPr sz="1523"/>
            </a:lvl6pPr>
            <a:lvl7pPr indent="-325329" lvl="6" marL="3200400">
              <a:spcBef>
                <a:spcPts val="0"/>
              </a:spcBef>
              <a:spcAft>
                <a:spcPts val="0"/>
              </a:spcAft>
              <a:buSzPts val="1523"/>
              <a:buChar char="●"/>
              <a:defRPr sz="1523"/>
            </a:lvl7pPr>
            <a:lvl8pPr indent="-325329" lvl="7" marL="3657600">
              <a:spcBef>
                <a:spcPts val="0"/>
              </a:spcBef>
              <a:spcAft>
                <a:spcPts val="0"/>
              </a:spcAft>
              <a:buSzPts val="1523"/>
              <a:buChar char="○"/>
              <a:defRPr sz="1523"/>
            </a:lvl8pPr>
            <a:lvl9pPr indent="-325329" lvl="8" marL="4114800">
              <a:spcBef>
                <a:spcPts val="0"/>
              </a:spcBef>
              <a:spcAft>
                <a:spcPts val="0"/>
              </a:spcAft>
              <a:buSzPts val="1523"/>
              <a:buChar char="■"/>
              <a:defRPr sz="1523"/>
            </a:lvl9pPr>
          </a:lstStyle>
          <a:p/>
        </p:txBody>
      </p:sp>
      <p:sp>
        <p:nvSpPr>
          <p:cNvPr id="23" name="Google Shape;23;p5"/>
          <p:cNvSpPr txBox="1"/>
          <p:nvPr>
            <p:ph idx="2" type="body"/>
          </p:nvPr>
        </p:nvSpPr>
        <p:spPr>
          <a:xfrm>
            <a:off x="5649070" y="1694397"/>
            <a:ext cx="4675800" cy="5022900"/>
          </a:xfrm>
          <a:prstGeom prst="rect">
            <a:avLst/>
          </a:prstGeom>
        </p:spPr>
        <p:txBody>
          <a:bodyPr anchorCtr="0" anchor="t" bIns="116050" lIns="116050" spcFirstLastPara="1" rIns="116050" wrap="square" tIns="116050">
            <a:normAutofit/>
          </a:bodyPr>
          <a:lstStyle>
            <a:lvl1pPr indent="-341450" lvl="0" marL="457200">
              <a:spcBef>
                <a:spcPts val="0"/>
              </a:spcBef>
              <a:spcAft>
                <a:spcPts val="0"/>
              </a:spcAft>
              <a:buSzPts val="1777"/>
              <a:buChar char="●"/>
              <a:defRPr sz="1777"/>
            </a:lvl1pPr>
            <a:lvl2pPr indent="-325329" lvl="1" marL="914400">
              <a:spcBef>
                <a:spcPts val="0"/>
              </a:spcBef>
              <a:spcAft>
                <a:spcPts val="0"/>
              </a:spcAft>
              <a:buSzPts val="1523"/>
              <a:buChar char="○"/>
              <a:defRPr sz="1523"/>
            </a:lvl2pPr>
            <a:lvl3pPr indent="-325329" lvl="2" marL="1371600">
              <a:spcBef>
                <a:spcPts val="0"/>
              </a:spcBef>
              <a:spcAft>
                <a:spcPts val="0"/>
              </a:spcAft>
              <a:buSzPts val="1523"/>
              <a:buChar char="■"/>
              <a:defRPr sz="1523"/>
            </a:lvl3pPr>
            <a:lvl4pPr indent="-325329" lvl="3" marL="1828800">
              <a:spcBef>
                <a:spcPts val="0"/>
              </a:spcBef>
              <a:spcAft>
                <a:spcPts val="0"/>
              </a:spcAft>
              <a:buSzPts val="1523"/>
              <a:buChar char="●"/>
              <a:defRPr sz="1523"/>
            </a:lvl4pPr>
            <a:lvl5pPr indent="-325329" lvl="4" marL="2286000">
              <a:spcBef>
                <a:spcPts val="0"/>
              </a:spcBef>
              <a:spcAft>
                <a:spcPts val="0"/>
              </a:spcAft>
              <a:buSzPts val="1523"/>
              <a:buChar char="○"/>
              <a:defRPr sz="1523"/>
            </a:lvl5pPr>
            <a:lvl6pPr indent="-325329" lvl="5" marL="2743200">
              <a:spcBef>
                <a:spcPts val="0"/>
              </a:spcBef>
              <a:spcAft>
                <a:spcPts val="0"/>
              </a:spcAft>
              <a:buSzPts val="1523"/>
              <a:buChar char="■"/>
              <a:defRPr sz="1523"/>
            </a:lvl6pPr>
            <a:lvl7pPr indent="-325329" lvl="6" marL="3200400">
              <a:spcBef>
                <a:spcPts val="0"/>
              </a:spcBef>
              <a:spcAft>
                <a:spcPts val="0"/>
              </a:spcAft>
              <a:buSzPts val="1523"/>
              <a:buChar char="●"/>
              <a:defRPr sz="1523"/>
            </a:lvl7pPr>
            <a:lvl8pPr indent="-325329" lvl="7" marL="3657600">
              <a:spcBef>
                <a:spcPts val="0"/>
              </a:spcBef>
              <a:spcAft>
                <a:spcPts val="0"/>
              </a:spcAft>
              <a:buSzPts val="1523"/>
              <a:buChar char="○"/>
              <a:defRPr sz="1523"/>
            </a:lvl8pPr>
            <a:lvl9pPr indent="-325329" lvl="8" marL="4114800">
              <a:spcBef>
                <a:spcPts val="0"/>
              </a:spcBef>
              <a:spcAft>
                <a:spcPts val="0"/>
              </a:spcAft>
              <a:buSzPts val="1523"/>
              <a:buChar char="■"/>
              <a:defRPr sz="1523"/>
            </a:lvl9pPr>
          </a:lstStyle>
          <a:p/>
        </p:txBody>
      </p:sp>
      <p:sp>
        <p:nvSpPr>
          <p:cNvPr id="24" name="Google Shape;24;p5"/>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64377" y="654287"/>
            <a:ext cx="9960600" cy="842100"/>
          </a:xfrm>
          <a:prstGeom prst="rect">
            <a:avLst/>
          </a:prstGeom>
        </p:spPr>
        <p:txBody>
          <a:bodyPr anchorCtr="0" anchor="t" bIns="116050" lIns="116050" spcFirstLastPara="1" rIns="116050" wrap="square" tIns="116050">
            <a:normAutofit/>
          </a:bodyPr>
          <a:lstStyle>
            <a:lvl1pPr lvl="0">
              <a:spcBef>
                <a:spcPts val="0"/>
              </a:spcBef>
              <a:spcAft>
                <a:spcPts val="0"/>
              </a:spcAft>
              <a:buSzPts val="3554"/>
              <a:buNone/>
              <a:defRPr sz="3554"/>
            </a:lvl1pPr>
            <a:lvl2pPr lvl="1">
              <a:spcBef>
                <a:spcPts val="0"/>
              </a:spcBef>
              <a:spcAft>
                <a:spcPts val="0"/>
              </a:spcAft>
              <a:buSzPts val="3554"/>
              <a:buNone/>
              <a:defRPr sz="3554"/>
            </a:lvl2pPr>
            <a:lvl3pPr lvl="2">
              <a:spcBef>
                <a:spcPts val="0"/>
              </a:spcBef>
              <a:spcAft>
                <a:spcPts val="0"/>
              </a:spcAft>
              <a:buSzPts val="3554"/>
              <a:buNone/>
              <a:defRPr sz="3554"/>
            </a:lvl3pPr>
            <a:lvl4pPr lvl="3">
              <a:spcBef>
                <a:spcPts val="0"/>
              </a:spcBef>
              <a:spcAft>
                <a:spcPts val="0"/>
              </a:spcAft>
              <a:buSzPts val="3554"/>
              <a:buNone/>
              <a:defRPr sz="3554"/>
            </a:lvl4pPr>
            <a:lvl5pPr lvl="4">
              <a:spcBef>
                <a:spcPts val="0"/>
              </a:spcBef>
              <a:spcAft>
                <a:spcPts val="0"/>
              </a:spcAft>
              <a:buSzPts val="3554"/>
              <a:buNone/>
              <a:defRPr sz="3554"/>
            </a:lvl5pPr>
            <a:lvl6pPr lvl="5">
              <a:spcBef>
                <a:spcPts val="0"/>
              </a:spcBef>
              <a:spcAft>
                <a:spcPts val="0"/>
              </a:spcAft>
              <a:buSzPts val="3554"/>
              <a:buNone/>
              <a:defRPr sz="3554"/>
            </a:lvl6pPr>
            <a:lvl7pPr lvl="6">
              <a:spcBef>
                <a:spcPts val="0"/>
              </a:spcBef>
              <a:spcAft>
                <a:spcPts val="0"/>
              </a:spcAft>
              <a:buSzPts val="3554"/>
              <a:buNone/>
              <a:defRPr sz="3554"/>
            </a:lvl7pPr>
            <a:lvl8pPr lvl="7">
              <a:spcBef>
                <a:spcPts val="0"/>
              </a:spcBef>
              <a:spcAft>
                <a:spcPts val="0"/>
              </a:spcAft>
              <a:buSzPts val="3554"/>
              <a:buNone/>
              <a:defRPr sz="3554"/>
            </a:lvl8pPr>
            <a:lvl9pPr lvl="8">
              <a:spcBef>
                <a:spcPts val="0"/>
              </a:spcBef>
              <a:spcAft>
                <a:spcPts val="0"/>
              </a:spcAft>
              <a:buSzPts val="3554"/>
              <a:buNone/>
              <a:defRPr sz="3554"/>
            </a:lvl9pPr>
          </a:lstStyle>
          <a:p/>
        </p:txBody>
      </p:sp>
      <p:sp>
        <p:nvSpPr>
          <p:cNvPr id="27" name="Google Shape;27;p6"/>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64377" y="816857"/>
            <a:ext cx="3282600" cy="1110900"/>
          </a:xfrm>
          <a:prstGeom prst="rect">
            <a:avLst/>
          </a:prstGeom>
        </p:spPr>
        <p:txBody>
          <a:bodyPr anchorCtr="0" anchor="b" bIns="116050" lIns="116050" spcFirstLastPara="1" rIns="116050" wrap="square" tIns="116050">
            <a:normAutofit/>
          </a:bodyPr>
          <a:lstStyle>
            <a:lvl1pPr lvl="0">
              <a:spcBef>
                <a:spcPts val="0"/>
              </a:spcBef>
              <a:spcAft>
                <a:spcPts val="0"/>
              </a:spcAft>
              <a:buSzPts val="3047"/>
              <a:buNone/>
              <a:defRPr sz="3047"/>
            </a:lvl1pPr>
            <a:lvl2pPr lvl="1">
              <a:spcBef>
                <a:spcPts val="0"/>
              </a:spcBef>
              <a:spcAft>
                <a:spcPts val="0"/>
              </a:spcAft>
              <a:buSzPts val="3047"/>
              <a:buNone/>
              <a:defRPr sz="3047"/>
            </a:lvl2pPr>
            <a:lvl3pPr lvl="2">
              <a:spcBef>
                <a:spcPts val="0"/>
              </a:spcBef>
              <a:spcAft>
                <a:spcPts val="0"/>
              </a:spcAft>
              <a:buSzPts val="3047"/>
              <a:buNone/>
              <a:defRPr sz="3047"/>
            </a:lvl3pPr>
            <a:lvl4pPr lvl="3">
              <a:spcBef>
                <a:spcPts val="0"/>
              </a:spcBef>
              <a:spcAft>
                <a:spcPts val="0"/>
              </a:spcAft>
              <a:buSzPts val="3047"/>
              <a:buNone/>
              <a:defRPr sz="3047"/>
            </a:lvl4pPr>
            <a:lvl5pPr lvl="4">
              <a:spcBef>
                <a:spcPts val="0"/>
              </a:spcBef>
              <a:spcAft>
                <a:spcPts val="0"/>
              </a:spcAft>
              <a:buSzPts val="3047"/>
              <a:buNone/>
              <a:defRPr sz="3047"/>
            </a:lvl5pPr>
            <a:lvl6pPr lvl="5">
              <a:spcBef>
                <a:spcPts val="0"/>
              </a:spcBef>
              <a:spcAft>
                <a:spcPts val="0"/>
              </a:spcAft>
              <a:buSzPts val="3047"/>
              <a:buNone/>
              <a:defRPr sz="3047"/>
            </a:lvl6pPr>
            <a:lvl7pPr lvl="6">
              <a:spcBef>
                <a:spcPts val="0"/>
              </a:spcBef>
              <a:spcAft>
                <a:spcPts val="0"/>
              </a:spcAft>
              <a:buSzPts val="3047"/>
              <a:buNone/>
              <a:defRPr sz="3047"/>
            </a:lvl7pPr>
            <a:lvl8pPr lvl="7">
              <a:spcBef>
                <a:spcPts val="0"/>
              </a:spcBef>
              <a:spcAft>
                <a:spcPts val="0"/>
              </a:spcAft>
              <a:buSzPts val="3047"/>
              <a:buNone/>
              <a:defRPr sz="3047"/>
            </a:lvl8pPr>
            <a:lvl9pPr lvl="8">
              <a:spcBef>
                <a:spcPts val="0"/>
              </a:spcBef>
              <a:spcAft>
                <a:spcPts val="0"/>
              </a:spcAft>
              <a:buSzPts val="3047"/>
              <a:buNone/>
              <a:defRPr sz="3047"/>
            </a:lvl9pPr>
          </a:lstStyle>
          <a:p/>
        </p:txBody>
      </p:sp>
      <p:sp>
        <p:nvSpPr>
          <p:cNvPr id="30" name="Google Shape;30;p7"/>
          <p:cNvSpPr txBox="1"/>
          <p:nvPr>
            <p:ph idx="1" type="body"/>
          </p:nvPr>
        </p:nvSpPr>
        <p:spPr>
          <a:xfrm>
            <a:off x="364377" y="2043024"/>
            <a:ext cx="3282600" cy="4674300"/>
          </a:xfrm>
          <a:prstGeom prst="rect">
            <a:avLst/>
          </a:prstGeom>
        </p:spPr>
        <p:txBody>
          <a:bodyPr anchorCtr="0" anchor="t" bIns="116050" lIns="116050" spcFirstLastPara="1" rIns="116050" wrap="square" tIns="116050">
            <a:normAutofit/>
          </a:bodyPr>
          <a:lstStyle>
            <a:lvl1pPr indent="-325329" lvl="0" marL="457200">
              <a:spcBef>
                <a:spcPts val="0"/>
              </a:spcBef>
              <a:spcAft>
                <a:spcPts val="0"/>
              </a:spcAft>
              <a:buSzPts val="1523"/>
              <a:buChar char="●"/>
              <a:defRPr sz="1523"/>
            </a:lvl1pPr>
            <a:lvl2pPr indent="-325329" lvl="1" marL="914400">
              <a:spcBef>
                <a:spcPts val="0"/>
              </a:spcBef>
              <a:spcAft>
                <a:spcPts val="0"/>
              </a:spcAft>
              <a:buSzPts val="1523"/>
              <a:buChar char="○"/>
              <a:defRPr sz="1523"/>
            </a:lvl2pPr>
            <a:lvl3pPr indent="-325329" lvl="2" marL="1371600">
              <a:spcBef>
                <a:spcPts val="0"/>
              </a:spcBef>
              <a:spcAft>
                <a:spcPts val="0"/>
              </a:spcAft>
              <a:buSzPts val="1523"/>
              <a:buChar char="■"/>
              <a:defRPr sz="1523"/>
            </a:lvl3pPr>
            <a:lvl4pPr indent="-325329" lvl="3" marL="1828800">
              <a:spcBef>
                <a:spcPts val="0"/>
              </a:spcBef>
              <a:spcAft>
                <a:spcPts val="0"/>
              </a:spcAft>
              <a:buSzPts val="1523"/>
              <a:buChar char="●"/>
              <a:defRPr sz="1523"/>
            </a:lvl4pPr>
            <a:lvl5pPr indent="-325329" lvl="4" marL="2286000">
              <a:spcBef>
                <a:spcPts val="0"/>
              </a:spcBef>
              <a:spcAft>
                <a:spcPts val="0"/>
              </a:spcAft>
              <a:buSzPts val="1523"/>
              <a:buChar char="○"/>
              <a:defRPr sz="1523"/>
            </a:lvl5pPr>
            <a:lvl6pPr indent="-325329" lvl="5" marL="2743200">
              <a:spcBef>
                <a:spcPts val="0"/>
              </a:spcBef>
              <a:spcAft>
                <a:spcPts val="0"/>
              </a:spcAft>
              <a:buSzPts val="1523"/>
              <a:buChar char="■"/>
              <a:defRPr sz="1523"/>
            </a:lvl6pPr>
            <a:lvl7pPr indent="-325329" lvl="6" marL="3200400">
              <a:spcBef>
                <a:spcPts val="0"/>
              </a:spcBef>
              <a:spcAft>
                <a:spcPts val="0"/>
              </a:spcAft>
              <a:buSzPts val="1523"/>
              <a:buChar char="●"/>
              <a:defRPr sz="1523"/>
            </a:lvl7pPr>
            <a:lvl8pPr indent="-325329" lvl="7" marL="3657600">
              <a:spcBef>
                <a:spcPts val="0"/>
              </a:spcBef>
              <a:spcAft>
                <a:spcPts val="0"/>
              </a:spcAft>
              <a:buSzPts val="1523"/>
              <a:buChar char="○"/>
              <a:defRPr sz="1523"/>
            </a:lvl8pPr>
            <a:lvl9pPr indent="-325329" lvl="8" marL="4114800">
              <a:spcBef>
                <a:spcPts val="0"/>
              </a:spcBef>
              <a:spcAft>
                <a:spcPts val="0"/>
              </a:spcAft>
              <a:buSzPts val="1523"/>
              <a:buChar char="■"/>
              <a:defRPr sz="1523"/>
            </a:lvl9pPr>
          </a:lstStyle>
          <a:p/>
        </p:txBody>
      </p:sp>
      <p:sp>
        <p:nvSpPr>
          <p:cNvPr id="31" name="Google Shape;31;p7"/>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73102" y="661822"/>
            <a:ext cx="7443900" cy="6014400"/>
          </a:xfrm>
          <a:prstGeom prst="rect">
            <a:avLst/>
          </a:prstGeom>
        </p:spPr>
        <p:txBody>
          <a:bodyPr anchorCtr="0" anchor="ctr" bIns="116050" lIns="116050" spcFirstLastPara="1" rIns="116050" wrap="square" tIns="116050">
            <a:normAutofit/>
          </a:bodyPr>
          <a:lstStyle>
            <a:lvl1pPr lvl="0">
              <a:spcBef>
                <a:spcPts val="0"/>
              </a:spcBef>
              <a:spcAft>
                <a:spcPts val="0"/>
              </a:spcAft>
              <a:buSzPts val="6093"/>
              <a:buNone/>
              <a:defRPr sz="6093"/>
            </a:lvl1pPr>
            <a:lvl2pPr lvl="1">
              <a:spcBef>
                <a:spcPts val="0"/>
              </a:spcBef>
              <a:spcAft>
                <a:spcPts val="0"/>
              </a:spcAft>
              <a:buSzPts val="6093"/>
              <a:buNone/>
              <a:defRPr sz="6093"/>
            </a:lvl2pPr>
            <a:lvl3pPr lvl="2">
              <a:spcBef>
                <a:spcPts val="0"/>
              </a:spcBef>
              <a:spcAft>
                <a:spcPts val="0"/>
              </a:spcAft>
              <a:buSzPts val="6093"/>
              <a:buNone/>
              <a:defRPr sz="6093"/>
            </a:lvl3pPr>
            <a:lvl4pPr lvl="3">
              <a:spcBef>
                <a:spcPts val="0"/>
              </a:spcBef>
              <a:spcAft>
                <a:spcPts val="0"/>
              </a:spcAft>
              <a:buSzPts val="6093"/>
              <a:buNone/>
              <a:defRPr sz="6093"/>
            </a:lvl4pPr>
            <a:lvl5pPr lvl="4">
              <a:spcBef>
                <a:spcPts val="0"/>
              </a:spcBef>
              <a:spcAft>
                <a:spcPts val="0"/>
              </a:spcAft>
              <a:buSzPts val="6093"/>
              <a:buNone/>
              <a:defRPr sz="6093"/>
            </a:lvl5pPr>
            <a:lvl6pPr lvl="5">
              <a:spcBef>
                <a:spcPts val="0"/>
              </a:spcBef>
              <a:spcAft>
                <a:spcPts val="0"/>
              </a:spcAft>
              <a:buSzPts val="6093"/>
              <a:buNone/>
              <a:defRPr sz="6093"/>
            </a:lvl6pPr>
            <a:lvl7pPr lvl="6">
              <a:spcBef>
                <a:spcPts val="0"/>
              </a:spcBef>
              <a:spcAft>
                <a:spcPts val="0"/>
              </a:spcAft>
              <a:buSzPts val="6093"/>
              <a:buNone/>
              <a:defRPr sz="6093"/>
            </a:lvl7pPr>
            <a:lvl8pPr lvl="7">
              <a:spcBef>
                <a:spcPts val="0"/>
              </a:spcBef>
              <a:spcAft>
                <a:spcPts val="0"/>
              </a:spcAft>
              <a:buSzPts val="6093"/>
              <a:buNone/>
              <a:defRPr sz="6093"/>
            </a:lvl8pPr>
            <a:lvl9pPr lvl="8">
              <a:spcBef>
                <a:spcPts val="0"/>
              </a:spcBef>
              <a:spcAft>
                <a:spcPts val="0"/>
              </a:spcAft>
              <a:buSzPts val="6093"/>
              <a:buNone/>
              <a:defRPr sz="6093"/>
            </a:lvl9pPr>
          </a:lstStyle>
          <a:p/>
        </p:txBody>
      </p:sp>
      <p:sp>
        <p:nvSpPr>
          <p:cNvPr id="34" name="Google Shape;34;p8"/>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344663" y="-184"/>
            <a:ext cx="5344800" cy="7562100"/>
          </a:xfrm>
          <a:prstGeom prst="rect">
            <a:avLst/>
          </a:prstGeom>
          <a:solidFill>
            <a:schemeClr val="lt2"/>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10369" y="1813044"/>
            <a:ext cx="4728900" cy="21792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5332"/>
              <a:buNone/>
              <a:defRPr sz="5332"/>
            </a:lvl1pPr>
            <a:lvl2pPr lvl="1" algn="ctr">
              <a:spcBef>
                <a:spcPts val="0"/>
              </a:spcBef>
              <a:spcAft>
                <a:spcPts val="0"/>
              </a:spcAft>
              <a:buSzPts val="5332"/>
              <a:buNone/>
              <a:defRPr sz="5332"/>
            </a:lvl2pPr>
            <a:lvl3pPr lvl="2" algn="ctr">
              <a:spcBef>
                <a:spcPts val="0"/>
              </a:spcBef>
              <a:spcAft>
                <a:spcPts val="0"/>
              </a:spcAft>
              <a:buSzPts val="5332"/>
              <a:buNone/>
              <a:defRPr sz="5332"/>
            </a:lvl3pPr>
            <a:lvl4pPr lvl="3" algn="ctr">
              <a:spcBef>
                <a:spcPts val="0"/>
              </a:spcBef>
              <a:spcAft>
                <a:spcPts val="0"/>
              </a:spcAft>
              <a:buSzPts val="5332"/>
              <a:buNone/>
              <a:defRPr sz="5332"/>
            </a:lvl4pPr>
            <a:lvl5pPr lvl="4" algn="ctr">
              <a:spcBef>
                <a:spcPts val="0"/>
              </a:spcBef>
              <a:spcAft>
                <a:spcPts val="0"/>
              </a:spcAft>
              <a:buSzPts val="5332"/>
              <a:buNone/>
              <a:defRPr sz="5332"/>
            </a:lvl5pPr>
            <a:lvl6pPr lvl="5" algn="ctr">
              <a:spcBef>
                <a:spcPts val="0"/>
              </a:spcBef>
              <a:spcAft>
                <a:spcPts val="0"/>
              </a:spcAft>
              <a:buSzPts val="5332"/>
              <a:buNone/>
              <a:defRPr sz="5332"/>
            </a:lvl6pPr>
            <a:lvl7pPr lvl="6" algn="ctr">
              <a:spcBef>
                <a:spcPts val="0"/>
              </a:spcBef>
              <a:spcAft>
                <a:spcPts val="0"/>
              </a:spcAft>
              <a:buSzPts val="5332"/>
              <a:buNone/>
              <a:defRPr sz="5332"/>
            </a:lvl7pPr>
            <a:lvl8pPr lvl="7" algn="ctr">
              <a:spcBef>
                <a:spcPts val="0"/>
              </a:spcBef>
              <a:spcAft>
                <a:spcPts val="0"/>
              </a:spcAft>
              <a:buSzPts val="5332"/>
              <a:buNone/>
              <a:defRPr sz="5332"/>
            </a:lvl8pPr>
            <a:lvl9pPr lvl="8" algn="ctr">
              <a:spcBef>
                <a:spcPts val="0"/>
              </a:spcBef>
              <a:spcAft>
                <a:spcPts val="0"/>
              </a:spcAft>
              <a:buSzPts val="5332"/>
              <a:buNone/>
              <a:defRPr sz="5332"/>
            </a:lvl9pPr>
          </a:lstStyle>
          <a:p/>
        </p:txBody>
      </p:sp>
      <p:sp>
        <p:nvSpPr>
          <p:cNvPr id="38" name="Google Shape;38;p9"/>
          <p:cNvSpPr txBox="1"/>
          <p:nvPr>
            <p:ph idx="1" type="subTitle"/>
          </p:nvPr>
        </p:nvSpPr>
        <p:spPr>
          <a:xfrm>
            <a:off x="310369" y="4121150"/>
            <a:ext cx="4728900" cy="18159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2666"/>
              <a:buNone/>
              <a:defRPr sz="2666"/>
            </a:lvl1pPr>
            <a:lvl2pPr lvl="1" algn="ctr">
              <a:lnSpc>
                <a:spcPct val="100000"/>
              </a:lnSpc>
              <a:spcBef>
                <a:spcPts val="0"/>
              </a:spcBef>
              <a:spcAft>
                <a:spcPts val="0"/>
              </a:spcAft>
              <a:buSzPts val="2666"/>
              <a:buNone/>
              <a:defRPr sz="2666"/>
            </a:lvl2pPr>
            <a:lvl3pPr lvl="2" algn="ctr">
              <a:lnSpc>
                <a:spcPct val="100000"/>
              </a:lnSpc>
              <a:spcBef>
                <a:spcPts val="0"/>
              </a:spcBef>
              <a:spcAft>
                <a:spcPts val="0"/>
              </a:spcAft>
              <a:buSzPts val="2666"/>
              <a:buNone/>
              <a:defRPr sz="2666"/>
            </a:lvl3pPr>
            <a:lvl4pPr lvl="3" algn="ctr">
              <a:lnSpc>
                <a:spcPct val="100000"/>
              </a:lnSpc>
              <a:spcBef>
                <a:spcPts val="0"/>
              </a:spcBef>
              <a:spcAft>
                <a:spcPts val="0"/>
              </a:spcAft>
              <a:buSzPts val="2666"/>
              <a:buNone/>
              <a:defRPr sz="2666"/>
            </a:lvl4pPr>
            <a:lvl5pPr lvl="4" algn="ctr">
              <a:lnSpc>
                <a:spcPct val="100000"/>
              </a:lnSpc>
              <a:spcBef>
                <a:spcPts val="0"/>
              </a:spcBef>
              <a:spcAft>
                <a:spcPts val="0"/>
              </a:spcAft>
              <a:buSzPts val="2666"/>
              <a:buNone/>
              <a:defRPr sz="2666"/>
            </a:lvl5pPr>
            <a:lvl6pPr lvl="5" algn="ctr">
              <a:lnSpc>
                <a:spcPct val="100000"/>
              </a:lnSpc>
              <a:spcBef>
                <a:spcPts val="0"/>
              </a:spcBef>
              <a:spcAft>
                <a:spcPts val="0"/>
              </a:spcAft>
              <a:buSzPts val="2666"/>
              <a:buNone/>
              <a:defRPr sz="2666"/>
            </a:lvl6pPr>
            <a:lvl7pPr lvl="6" algn="ctr">
              <a:lnSpc>
                <a:spcPct val="100000"/>
              </a:lnSpc>
              <a:spcBef>
                <a:spcPts val="0"/>
              </a:spcBef>
              <a:spcAft>
                <a:spcPts val="0"/>
              </a:spcAft>
              <a:buSzPts val="2666"/>
              <a:buNone/>
              <a:defRPr sz="2666"/>
            </a:lvl7pPr>
            <a:lvl8pPr lvl="7" algn="ctr">
              <a:lnSpc>
                <a:spcPct val="100000"/>
              </a:lnSpc>
              <a:spcBef>
                <a:spcPts val="0"/>
              </a:spcBef>
              <a:spcAft>
                <a:spcPts val="0"/>
              </a:spcAft>
              <a:buSzPts val="2666"/>
              <a:buNone/>
              <a:defRPr sz="2666"/>
            </a:lvl8pPr>
            <a:lvl9pPr lvl="8" algn="ctr">
              <a:lnSpc>
                <a:spcPct val="100000"/>
              </a:lnSpc>
              <a:spcBef>
                <a:spcPts val="0"/>
              </a:spcBef>
              <a:spcAft>
                <a:spcPts val="0"/>
              </a:spcAft>
              <a:buSzPts val="2666"/>
              <a:buNone/>
              <a:defRPr sz="2666"/>
            </a:lvl9pPr>
          </a:lstStyle>
          <a:p/>
        </p:txBody>
      </p:sp>
      <p:sp>
        <p:nvSpPr>
          <p:cNvPr id="39" name="Google Shape;39;p9"/>
          <p:cNvSpPr txBox="1"/>
          <p:nvPr>
            <p:ph idx="2" type="body"/>
          </p:nvPr>
        </p:nvSpPr>
        <p:spPr>
          <a:xfrm>
            <a:off x="5774270" y="1064553"/>
            <a:ext cx="4485300" cy="5432700"/>
          </a:xfrm>
          <a:prstGeom prst="rect">
            <a:avLst/>
          </a:prstGeom>
        </p:spPr>
        <p:txBody>
          <a:bodyPr anchorCtr="0" anchor="ctr" bIns="116050" lIns="116050" spcFirstLastPara="1" rIns="116050" wrap="square" tIns="116050">
            <a:normAutofit/>
          </a:bodyPr>
          <a:lstStyle>
            <a:lvl1pPr indent="-373693" lvl="0" marL="457200">
              <a:spcBef>
                <a:spcPts val="0"/>
              </a:spcBef>
              <a:spcAft>
                <a:spcPts val="0"/>
              </a:spcAft>
              <a:buSzPts val="2285"/>
              <a:buChar char="●"/>
              <a:defRPr sz="2285"/>
            </a:lvl1pPr>
            <a:lvl2pPr indent="-341450" lvl="1" marL="914400">
              <a:spcBef>
                <a:spcPts val="0"/>
              </a:spcBef>
              <a:spcAft>
                <a:spcPts val="0"/>
              </a:spcAft>
              <a:buSzPts val="1777"/>
              <a:buChar char="○"/>
              <a:defRPr sz="1777"/>
            </a:lvl2pPr>
            <a:lvl3pPr indent="-341450" lvl="2" marL="1371600">
              <a:spcBef>
                <a:spcPts val="0"/>
              </a:spcBef>
              <a:spcAft>
                <a:spcPts val="0"/>
              </a:spcAft>
              <a:buSzPts val="1777"/>
              <a:buChar char="■"/>
              <a:defRPr sz="1777"/>
            </a:lvl3pPr>
            <a:lvl4pPr indent="-341450" lvl="3" marL="1828800">
              <a:spcBef>
                <a:spcPts val="0"/>
              </a:spcBef>
              <a:spcAft>
                <a:spcPts val="0"/>
              </a:spcAft>
              <a:buSzPts val="1777"/>
              <a:buChar char="●"/>
              <a:defRPr sz="1777"/>
            </a:lvl4pPr>
            <a:lvl5pPr indent="-341450" lvl="4" marL="2286000">
              <a:spcBef>
                <a:spcPts val="0"/>
              </a:spcBef>
              <a:spcAft>
                <a:spcPts val="0"/>
              </a:spcAft>
              <a:buSzPts val="1777"/>
              <a:buChar char="○"/>
              <a:defRPr sz="1777"/>
            </a:lvl5pPr>
            <a:lvl6pPr indent="-341450" lvl="5" marL="2743200">
              <a:spcBef>
                <a:spcPts val="0"/>
              </a:spcBef>
              <a:spcAft>
                <a:spcPts val="0"/>
              </a:spcAft>
              <a:buSzPts val="1777"/>
              <a:buChar char="■"/>
              <a:defRPr sz="1777"/>
            </a:lvl6pPr>
            <a:lvl7pPr indent="-341450" lvl="6" marL="3200400">
              <a:spcBef>
                <a:spcPts val="0"/>
              </a:spcBef>
              <a:spcAft>
                <a:spcPts val="0"/>
              </a:spcAft>
              <a:buSzPts val="1777"/>
              <a:buChar char="●"/>
              <a:defRPr sz="1777"/>
            </a:lvl7pPr>
            <a:lvl8pPr indent="-341450" lvl="7" marL="3657600">
              <a:spcBef>
                <a:spcPts val="0"/>
              </a:spcBef>
              <a:spcAft>
                <a:spcPts val="0"/>
              </a:spcAft>
              <a:buSzPts val="1777"/>
              <a:buChar char="○"/>
              <a:defRPr sz="1777"/>
            </a:lvl8pPr>
            <a:lvl9pPr indent="-341450" lvl="8" marL="4114800">
              <a:spcBef>
                <a:spcPts val="0"/>
              </a:spcBef>
              <a:spcAft>
                <a:spcPts val="0"/>
              </a:spcAft>
              <a:buSzPts val="1777"/>
              <a:buChar char="■"/>
              <a:defRPr sz="1777"/>
            </a:lvl9pPr>
          </a:lstStyle>
          <a:p/>
        </p:txBody>
      </p:sp>
      <p:sp>
        <p:nvSpPr>
          <p:cNvPr id="40" name="Google Shape;40;p9"/>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64377" y="6219895"/>
            <a:ext cx="7012500" cy="889500"/>
          </a:xfrm>
          <a:prstGeom prst="rect">
            <a:avLst/>
          </a:prstGeom>
        </p:spPr>
        <p:txBody>
          <a:bodyPr anchorCtr="0" anchor="ctr" bIns="116050" lIns="116050" spcFirstLastPara="1" rIns="116050" wrap="square" tIns="116050">
            <a:normAutofit/>
          </a:bodyPr>
          <a:lstStyle>
            <a:lvl1pPr indent="-228600" lvl="0" marL="457200">
              <a:lnSpc>
                <a:spcPct val="100000"/>
              </a:lnSpc>
              <a:spcBef>
                <a:spcPts val="0"/>
              </a:spcBef>
              <a:spcAft>
                <a:spcPts val="0"/>
              </a:spcAft>
              <a:buSzPts val="2285"/>
              <a:buNone/>
              <a:defRPr sz="2285"/>
            </a:lvl1pPr>
          </a:lstStyle>
          <a:p/>
        </p:txBody>
      </p:sp>
      <p:sp>
        <p:nvSpPr>
          <p:cNvPr id="43" name="Google Shape;43;p10"/>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64377" y="1626252"/>
            <a:ext cx="9960600" cy="28869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15233"/>
              <a:buNone/>
              <a:defRPr sz="15233"/>
            </a:lvl1pPr>
            <a:lvl2pPr lvl="1" algn="ctr">
              <a:spcBef>
                <a:spcPts val="0"/>
              </a:spcBef>
              <a:spcAft>
                <a:spcPts val="0"/>
              </a:spcAft>
              <a:buSzPts val="15233"/>
              <a:buNone/>
              <a:defRPr sz="15233"/>
            </a:lvl2pPr>
            <a:lvl3pPr lvl="2" algn="ctr">
              <a:spcBef>
                <a:spcPts val="0"/>
              </a:spcBef>
              <a:spcAft>
                <a:spcPts val="0"/>
              </a:spcAft>
              <a:buSzPts val="15233"/>
              <a:buNone/>
              <a:defRPr sz="15233"/>
            </a:lvl3pPr>
            <a:lvl4pPr lvl="3" algn="ctr">
              <a:spcBef>
                <a:spcPts val="0"/>
              </a:spcBef>
              <a:spcAft>
                <a:spcPts val="0"/>
              </a:spcAft>
              <a:buSzPts val="15233"/>
              <a:buNone/>
              <a:defRPr sz="15233"/>
            </a:lvl4pPr>
            <a:lvl5pPr lvl="4" algn="ctr">
              <a:spcBef>
                <a:spcPts val="0"/>
              </a:spcBef>
              <a:spcAft>
                <a:spcPts val="0"/>
              </a:spcAft>
              <a:buSzPts val="15233"/>
              <a:buNone/>
              <a:defRPr sz="15233"/>
            </a:lvl5pPr>
            <a:lvl6pPr lvl="5" algn="ctr">
              <a:spcBef>
                <a:spcPts val="0"/>
              </a:spcBef>
              <a:spcAft>
                <a:spcPts val="0"/>
              </a:spcAft>
              <a:buSzPts val="15233"/>
              <a:buNone/>
              <a:defRPr sz="15233"/>
            </a:lvl6pPr>
            <a:lvl7pPr lvl="6" algn="ctr">
              <a:spcBef>
                <a:spcPts val="0"/>
              </a:spcBef>
              <a:spcAft>
                <a:spcPts val="0"/>
              </a:spcAft>
              <a:buSzPts val="15233"/>
              <a:buNone/>
              <a:defRPr sz="15233"/>
            </a:lvl7pPr>
            <a:lvl8pPr lvl="7" algn="ctr">
              <a:spcBef>
                <a:spcPts val="0"/>
              </a:spcBef>
              <a:spcAft>
                <a:spcPts val="0"/>
              </a:spcAft>
              <a:buSzPts val="15233"/>
              <a:buNone/>
              <a:defRPr sz="15233"/>
            </a:lvl8pPr>
            <a:lvl9pPr lvl="8" algn="ctr">
              <a:spcBef>
                <a:spcPts val="0"/>
              </a:spcBef>
              <a:spcAft>
                <a:spcPts val="0"/>
              </a:spcAft>
              <a:buSzPts val="15233"/>
              <a:buNone/>
              <a:defRPr sz="15233"/>
            </a:lvl9pPr>
          </a:lstStyle>
          <a:p>
            <a:r>
              <a:t>xx%</a:t>
            </a:r>
          </a:p>
        </p:txBody>
      </p:sp>
      <p:sp>
        <p:nvSpPr>
          <p:cNvPr id="46" name="Google Shape;46;p11"/>
          <p:cNvSpPr txBox="1"/>
          <p:nvPr>
            <p:ph idx="1" type="body"/>
          </p:nvPr>
        </p:nvSpPr>
        <p:spPr>
          <a:xfrm>
            <a:off x="364377" y="4634479"/>
            <a:ext cx="9960600" cy="1912500"/>
          </a:xfrm>
          <a:prstGeom prst="rect">
            <a:avLst/>
          </a:prstGeom>
        </p:spPr>
        <p:txBody>
          <a:bodyPr anchorCtr="0" anchor="t" bIns="116050" lIns="116050" spcFirstLastPara="1" rIns="116050" wrap="square" tIns="116050">
            <a:normAutofit/>
          </a:bodyPr>
          <a:lstStyle>
            <a:lvl1pPr indent="-373693" lvl="0" marL="457200" algn="ctr">
              <a:spcBef>
                <a:spcPts val="0"/>
              </a:spcBef>
              <a:spcAft>
                <a:spcPts val="0"/>
              </a:spcAft>
              <a:buSzPts val="2285"/>
              <a:buChar char="●"/>
              <a:defRPr sz="2285"/>
            </a:lvl1pPr>
            <a:lvl2pPr indent="-341450" lvl="1" marL="914400" algn="ctr">
              <a:spcBef>
                <a:spcPts val="0"/>
              </a:spcBef>
              <a:spcAft>
                <a:spcPts val="0"/>
              </a:spcAft>
              <a:buSzPts val="1777"/>
              <a:buChar char="○"/>
              <a:defRPr sz="1777"/>
            </a:lvl2pPr>
            <a:lvl3pPr indent="-341450" lvl="2" marL="1371600" algn="ctr">
              <a:spcBef>
                <a:spcPts val="0"/>
              </a:spcBef>
              <a:spcAft>
                <a:spcPts val="0"/>
              </a:spcAft>
              <a:buSzPts val="1777"/>
              <a:buChar char="■"/>
              <a:defRPr sz="1777"/>
            </a:lvl3pPr>
            <a:lvl4pPr indent="-341450" lvl="3" marL="1828800" algn="ctr">
              <a:spcBef>
                <a:spcPts val="0"/>
              </a:spcBef>
              <a:spcAft>
                <a:spcPts val="0"/>
              </a:spcAft>
              <a:buSzPts val="1777"/>
              <a:buChar char="●"/>
              <a:defRPr sz="1777"/>
            </a:lvl4pPr>
            <a:lvl5pPr indent="-341450" lvl="4" marL="2286000" algn="ctr">
              <a:spcBef>
                <a:spcPts val="0"/>
              </a:spcBef>
              <a:spcAft>
                <a:spcPts val="0"/>
              </a:spcAft>
              <a:buSzPts val="1777"/>
              <a:buChar char="○"/>
              <a:defRPr sz="1777"/>
            </a:lvl5pPr>
            <a:lvl6pPr indent="-341450" lvl="5" marL="2743200" algn="ctr">
              <a:spcBef>
                <a:spcPts val="0"/>
              </a:spcBef>
              <a:spcAft>
                <a:spcPts val="0"/>
              </a:spcAft>
              <a:buSzPts val="1777"/>
              <a:buChar char="■"/>
              <a:defRPr sz="1777"/>
            </a:lvl6pPr>
            <a:lvl7pPr indent="-341450" lvl="6" marL="3200400" algn="ctr">
              <a:spcBef>
                <a:spcPts val="0"/>
              </a:spcBef>
              <a:spcAft>
                <a:spcPts val="0"/>
              </a:spcAft>
              <a:buSzPts val="1777"/>
              <a:buChar char="●"/>
              <a:defRPr sz="1777"/>
            </a:lvl7pPr>
            <a:lvl8pPr indent="-341450" lvl="7" marL="3657600" algn="ctr">
              <a:spcBef>
                <a:spcPts val="0"/>
              </a:spcBef>
              <a:spcAft>
                <a:spcPts val="0"/>
              </a:spcAft>
              <a:buSzPts val="1777"/>
              <a:buChar char="○"/>
              <a:defRPr sz="1777"/>
            </a:lvl8pPr>
            <a:lvl9pPr indent="-341450" lvl="8" marL="4114800" algn="ctr">
              <a:spcBef>
                <a:spcPts val="0"/>
              </a:spcBef>
              <a:spcAft>
                <a:spcPts val="0"/>
              </a:spcAft>
              <a:buSzPts val="1777"/>
              <a:buChar char="■"/>
              <a:defRPr sz="1777"/>
            </a:lvl9pPr>
          </a:lstStyle>
          <a:p/>
        </p:txBody>
      </p:sp>
      <p:sp>
        <p:nvSpPr>
          <p:cNvPr id="47" name="Google Shape;47;p11"/>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904293" y="6855976"/>
            <a:ext cx="641400" cy="5787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4377" y="654287"/>
            <a:ext cx="9960600" cy="842100"/>
          </a:xfrm>
          <a:prstGeom prst="rect">
            <a:avLst/>
          </a:prstGeom>
          <a:noFill/>
          <a:ln>
            <a:noFill/>
          </a:ln>
        </p:spPr>
        <p:txBody>
          <a:bodyPr anchorCtr="0" anchor="t" bIns="116050" lIns="116050" spcFirstLastPara="1" rIns="116050" wrap="square" tIns="116050">
            <a:normAutofit/>
          </a:bodyPr>
          <a:lstStyle>
            <a:lvl1pPr lvl="0">
              <a:spcBef>
                <a:spcPts val="0"/>
              </a:spcBef>
              <a:spcAft>
                <a:spcPts val="0"/>
              </a:spcAft>
              <a:buClr>
                <a:schemeClr val="dk1"/>
              </a:buClr>
              <a:buSzPts val="3554"/>
              <a:buNone/>
              <a:defRPr sz="3554">
                <a:solidFill>
                  <a:schemeClr val="dk1"/>
                </a:solidFill>
              </a:defRPr>
            </a:lvl1pPr>
            <a:lvl2pPr lvl="1">
              <a:spcBef>
                <a:spcPts val="0"/>
              </a:spcBef>
              <a:spcAft>
                <a:spcPts val="0"/>
              </a:spcAft>
              <a:buClr>
                <a:schemeClr val="dk1"/>
              </a:buClr>
              <a:buSzPts val="3554"/>
              <a:buNone/>
              <a:defRPr sz="3554">
                <a:solidFill>
                  <a:schemeClr val="dk1"/>
                </a:solidFill>
              </a:defRPr>
            </a:lvl2pPr>
            <a:lvl3pPr lvl="2">
              <a:spcBef>
                <a:spcPts val="0"/>
              </a:spcBef>
              <a:spcAft>
                <a:spcPts val="0"/>
              </a:spcAft>
              <a:buClr>
                <a:schemeClr val="dk1"/>
              </a:buClr>
              <a:buSzPts val="3554"/>
              <a:buNone/>
              <a:defRPr sz="3554">
                <a:solidFill>
                  <a:schemeClr val="dk1"/>
                </a:solidFill>
              </a:defRPr>
            </a:lvl3pPr>
            <a:lvl4pPr lvl="3">
              <a:spcBef>
                <a:spcPts val="0"/>
              </a:spcBef>
              <a:spcAft>
                <a:spcPts val="0"/>
              </a:spcAft>
              <a:buClr>
                <a:schemeClr val="dk1"/>
              </a:buClr>
              <a:buSzPts val="3554"/>
              <a:buNone/>
              <a:defRPr sz="3554">
                <a:solidFill>
                  <a:schemeClr val="dk1"/>
                </a:solidFill>
              </a:defRPr>
            </a:lvl4pPr>
            <a:lvl5pPr lvl="4">
              <a:spcBef>
                <a:spcPts val="0"/>
              </a:spcBef>
              <a:spcAft>
                <a:spcPts val="0"/>
              </a:spcAft>
              <a:buClr>
                <a:schemeClr val="dk1"/>
              </a:buClr>
              <a:buSzPts val="3554"/>
              <a:buNone/>
              <a:defRPr sz="3554">
                <a:solidFill>
                  <a:schemeClr val="dk1"/>
                </a:solidFill>
              </a:defRPr>
            </a:lvl5pPr>
            <a:lvl6pPr lvl="5">
              <a:spcBef>
                <a:spcPts val="0"/>
              </a:spcBef>
              <a:spcAft>
                <a:spcPts val="0"/>
              </a:spcAft>
              <a:buClr>
                <a:schemeClr val="dk1"/>
              </a:buClr>
              <a:buSzPts val="3554"/>
              <a:buNone/>
              <a:defRPr sz="3554">
                <a:solidFill>
                  <a:schemeClr val="dk1"/>
                </a:solidFill>
              </a:defRPr>
            </a:lvl6pPr>
            <a:lvl7pPr lvl="6">
              <a:spcBef>
                <a:spcPts val="0"/>
              </a:spcBef>
              <a:spcAft>
                <a:spcPts val="0"/>
              </a:spcAft>
              <a:buClr>
                <a:schemeClr val="dk1"/>
              </a:buClr>
              <a:buSzPts val="3554"/>
              <a:buNone/>
              <a:defRPr sz="3554">
                <a:solidFill>
                  <a:schemeClr val="dk1"/>
                </a:solidFill>
              </a:defRPr>
            </a:lvl7pPr>
            <a:lvl8pPr lvl="7">
              <a:spcBef>
                <a:spcPts val="0"/>
              </a:spcBef>
              <a:spcAft>
                <a:spcPts val="0"/>
              </a:spcAft>
              <a:buClr>
                <a:schemeClr val="dk1"/>
              </a:buClr>
              <a:buSzPts val="3554"/>
              <a:buNone/>
              <a:defRPr sz="3554">
                <a:solidFill>
                  <a:schemeClr val="dk1"/>
                </a:solidFill>
              </a:defRPr>
            </a:lvl8pPr>
            <a:lvl9pPr lvl="8">
              <a:spcBef>
                <a:spcPts val="0"/>
              </a:spcBef>
              <a:spcAft>
                <a:spcPts val="0"/>
              </a:spcAft>
              <a:buClr>
                <a:schemeClr val="dk1"/>
              </a:buClr>
              <a:buSzPts val="3554"/>
              <a:buNone/>
              <a:defRPr sz="3554">
                <a:solidFill>
                  <a:schemeClr val="dk1"/>
                </a:solidFill>
              </a:defRPr>
            </a:lvl9pPr>
          </a:lstStyle>
          <a:p/>
        </p:txBody>
      </p:sp>
      <p:sp>
        <p:nvSpPr>
          <p:cNvPr id="7" name="Google Shape;7;p1"/>
          <p:cNvSpPr txBox="1"/>
          <p:nvPr>
            <p:ph idx="1" type="body"/>
          </p:nvPr>
        </p:nvSpPr>
        <p:spPr>
          <a:xfrm>
            <a:off x="364377" y="1694397"/>
            <a:ext cx="9960600" cy="5022900"/>
          </a:xfrm>
          <a:prstGeom prst="rect">
            <a:avLst/>
          </a:prstGeom>
          <a:noFill/>
          <a:ln>
            <a:noFill/>
          </a:ln>
        </p:spPr>
        <p:txBody>
          <a:bodyPr anchorCtr="0" anchor="t" bIns="116050" lIns="116050" spcFirstLastPara="1" rIns="116050" wrap="square" tIns="116050">
            <a:normAutofit/>
          </a:bodyPr>
          <a:lstStyle>
            <a:lvl1pPr indent="-373693" lvl="0" marL="457200">
              <a:lnSpc>
                <a:spcPct val="115000"/>
              </a:lnSpc>
              <a:spcBef>
                <a:spcPts val="0"/>
              </a:spcBef>
              <a:spcAft>
                <a:spcPts val="0"/>
              </a:spcAft>
              <a:buClr>
                <a:schemeClr val="dk2"/>
              </a:buClr>
              <a:buSzPts val="2285"/>
              <a:buChar char="●"/>
              <a:defRPr sz="2285">
                <a:solidFill>
                  <a:schemeClr val="dk2"/>
                </a:solidFill>
              </a:defRPr>
            </a:lvl1pPr>
            <a:lvl2pPr indent="-341450" lvl="1" marL="914400">
              <a:lnSpc>
                <a:spcPct val="115000"/>
              </a:lnSpc>
              <a:spcBef>
                <a:spcPts val="0"/>
              </a:spcBef>
              <a:spcAft>
                <a:spcPts val="0"/>
              </a:spcAft>
              <a:buClr>
                <a:schemeClr val="dk2"/>
              </a:buClr>
              <a:buSzPts val="1777"/>
              <a:buChar char="○"/>
              <a:defRPr sz="1777">
                <a:solidFill>
                  <a:schemeClr val="dk2"/>
                </a:solidFill>
              </a:defRPr>
            </a:lvl2pPr>
            <a:lvl3pPr indent="-341450" lvl="2" marL="1371600">
              <a:lnSpc>
                <a:spcPct val="115000"/>
              </a:lnSpc>
              <a:spcBef>
                <a:spcPts val="0"/>
              </a:spcBef>
              <a:spcAft>
                <a:spcPts val="0"/>
              </a:spcAft>
              <a:buClr>
                <a:schemeClr val="dk2"/>
              </a:buClr>
              <a:buSzPts val="1777"/>
              <a:buChar char="■"/>
              <a:defRPr sz="1777">
                <a:solidFill>
                  <a:schemeClr val="dk2"/>
                </a:solidFill>
              </a:defRPr>
            </a:lvl3pPr>
            <a:lvl4pPr indent="-341450" lvl="3" marL="1828800">
              <a:lnSpc>
                <a:spcPct val="115000"/>
              </a:lnSpc>
              <a:spcBef>
                <a:spcPts val="0"/>
              </a:spcBef>
              <a:spcAft>
                <a:spcPts val="0"/>
              </a:spcAft>
              <a:buClr>
                <a:schemeClr val="dk2"/>
              </a:buClr>
              <a:buSzPts val="1777"/>
              <a:buChar char="●"/>
              <a:defRPr sz="1777">
                <a:solidFill>
                  <a:schemeClr val="dk2"/>
                </a:solidFill>
              </a:defRPr>
            </a:lvl4pPr>
            <a:lvl5pPr indent="-341450" lvl="4" marL="2286000">
              <a:lnSpc>
                <a:spcPct val="115000"/>
              </a:lnSpc>
              <a:spcBef>
                <a:spcPts val="0"/>
              </a:spcBef>
              <a:spcAft>
                <a:spcPts val="0"/>
              </a:spcAft>
              <a:buClr>
                <a:schemeClr val="dk2"/>
              </a:buClr>
              <a:buSzPts val="1777"/>
              <a:buChar char="○"/>
              <a:defRPr sz="1777">
                <a:solidFill>
                  <a:schemeClr val="dk2"/>
                </a:solidFill>
              </a:defRPr>
            </a:lvl5pPr>
            <a:lvl6pPr indent="-341450" lvl="5" marL="2743200">
              <a:lnSpc>
                <a:spcPct val="115000"/>
              </a:lnSpc>
              <a:spcBef>
                <a:spcPts val="0"/>
              </a:spcBef>
              <a:spcAft>
                <a:spcPts val="0"/>
              </a:spcAft>
              <a:buClr>
                <a:schemeClr val="dk2"/>
              </a:buClr>
              <a:buSzPts val="1777"/>
              <a:buChar char="■"/>
              <a:defRPr sz="1777">
                <a:solidFill>
                  <a:schemeClr val="dk2"/>
                </a:solidFill>
              </a:defRPr>
            </a:lvl6pPr>
            <a:lvl7pPr indent="-341450" lvl="6" marL="3200400">
              <a:lnSpc>
                <a:spcPct val="115000"/>
              </a:lnSpc>
              <a:spcBef>
                <a:spcPts val="0"/>
              </a:spcBef>
              <a:spcAft>
                <a:spcPts val="0"/>
              </a:spcAft>
              <a:buClr>
                <a:schemeClr val="dk2"/>
              </a:buClr>
              <a:buSzPts val="1777"/>
              <a:buChar char="●"/>
              <a:defRPr sz="1777">
                <a:solidFill>
                  <a:schemeClr val="dk2"/>
                </a:solidFill>
              </a:defRPr>
            </a:lvl7pPr>
            <a:lvl8pPr indent="-341450" lvl="7" marL="3657600">
              <a:lnSpc>
                <a:spcPct val="115000"/>
              </a:lnSpc>
              <a:spcBef>
                <a:spcPts val="0"/>
              </a:spcBef>
              <a:spcAft>
                <a:spcPts val="0"/>
              </a:spcAft>
              <a:buClr>
                <a:schemeClr val="dk2"/>
              </a:buClr>
              <a:buSzPts val="1777"/>
              <a:buChar char="○"/>
              <a:defRPr sz="1777">
                <a:solidFill>
                  <a:schemeClr val="dk2"/>
                </a:solidFill>
              </a:defRPr>
            </a:lvl8pPr>
            <a:lvl9pPr indent="-341450" lvl="8" marL="4114800">
              <a:lnSpc>
                <a:spcPct val="115000"/>
              </a:lnSpc>
              <a:spcBef>
                <a:spcPts val="0"/>
              </a:spcBef>
              <a:spcAft>
                <a:spcPts val="0"/>
              </a:spcAft>
              <a:buClr>
                <a:schemeClr val="dk2"/>
              </a:buClr>
              <a:buSzPts val="1777"/>
              <a:buChar char="■"/>
              <a:defRPr sz="1777">
                <a:solidFill>
                  <a:schemeClr val="dk2"/>
                </a:solidFill>
              </a:defRPr>
            </a:lvl9pPr>
          </a:lstStyle>
          <a:p/>
        </p:txBody>
      </p:sp>
      <p:sp>
        <p:nvSpPr>
          <p:cNvPr id="8" name="Google Shape;8;p1"/>
          <p:cNvSpPr txBox="1"/>
          <p:nvPr>
            <p:ph idx="12" type="sldNum"/>
          </p:nvPr>
        </p:nvSpPr>
        <p:spPr>
          <a:xfrm>
            <a:off x="9904293" y="6855976"/>
            <a:ext cx="641400" cy="578700"/>
          </a:xfrm>
          <a:prstGeom prst="rect">
            <a:avLst/>
          </a:prstGeom>
          <a:noFill/>
          <a:ln>
            <a:noFill/>
          </a:ln>
        </p:spPr>
        <p:txBody>
          <a:bodyPr anchorCtr="0" anchor="ctr" bIns="116050" lIns="116050" spcFirstLastPara="1" rIns="116050" wrap="square" tIns="116050">
            <a:normAutofit/>
          </a:bodyPr>
          <a:lstStyle>
            <a:lvl1pPr lvl="0" algn="r">
              <a:buNone/>
              <a:defRPr sz="1269">
                <a:solidFill>
                  <a:schemeClr val="dk2"/>
                </a:solidFill>
              </a:defRPr>
            </a:lvl1pPr>
            <a:lvl2pPr lvl="1" algn="r">
              <a:buNone/>
              <a:defRPr sz="1269">
                <a:solidFill>
                  <a:schemeClr val="dk2"/>
                </a:solidFill>
              </a:defRPr>
            </a:lvl2pPr>
            <a:lvl3pPr lvl="2" algn="r">
              <a:buNone/>
              <a:defRPr sz="1269">
                <a:solidFill>
                  <a:schemeClr val="dk2"/>
                </a:solidFill>
              </a:defRPr>
            </a:lvl3pPr>
            <a:lvl4pPr lvl="3" algn="r">
              <a:buNone/>
              <a:defRPr sz="1269">
                <a:solidFill>
                  <a:schemeClr val="dk2"/>
                </a:solidFill>
              </a:defRPr>
            </a:lvl4pPr>
            <a:lvl5pPr lvl="4" algn="r">
              <a:buNone/>
              <a:defRPr sz="1269">
                <a:solidFill>
                  <a:schemeClr val="dk2"/>
                </a:solidFill>
              </a:defRPr>
            </a:lvl5pPr>
            <a:lvl6pPr lvl="5" algn="r">
              <a:buNone/>
              <a:defRPr sz="1269">
                <a:solidFill>
                  <a:schemeClr val="dk2"/>
                </a:solidFill>
              </a:defRPr>
            </a:lvl6pPr>
            <a:lvl7pPr lvl="6" algn="r">
              <a:buNone/>
              <a:defRPr sz="1269">
                <a:solidFill>
                  <a:schemeClr val="dk2"/>
                </a:solidFill>
              </a:defRPr>
            </a:lvl7pPr>
            <a:lvl8pPr lvl="7" algn="r">
              <a:buNone/>
              <a:defRPr sz="1269">
                <a:solidFill>
                  <a:schemeClr val="dk2"/>
                </a:solidFill>
              </a:defRPr>
            </a:lvl8pPr>
            <a:lvl9pPr lvl="8" algn="r">
              <a:buNone/>
              <a:defRPr sz="1269">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www.ilsanenglishworship.org" TargetMode="External"/><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5617961" y="2169911"/>
            <a:ext cx="4827000" cy="2550000"/>
          </a:xfrm>
          <a:prstGeom prst="roundRect">
            <a:avLst>
              <a:gd fmla="val 16667" name="adj"/>
            </a:avLst>
          </a:prstGeom>
          <a:solidFill>
            <a:srgbClr val="D9D9D9"/>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flipH="1">
            <a:off x="-125" y="0"/>
            <a:ext cx="5344800" cy="7562100"/>
          </a:xfrm>
          <a:prstGeom prst="rect">
            <a:avLst/>
          </a:prstGeom>
          <a:solidFill>
            <a:srgbClr val="C9DAF8"/>
          </a:solidFill>
          <a:ln cap="flat" cmpd="sng" w="9525">
            <a:solidFill>
              <a:srgbClr val="E2E8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title="CEM-3.png"/>
          <p:cNvPicPr preferRelativeResize="0"/>
          <p:nvPr/>
        </p:nvPicPr>
        <p:blipFill rotWithShape="1">
          <a:blip r:embed="rId3">
            <a:alphaModFix amt="83000"/>
          </a:blip>
          <a:srcRect b="49985" l="66646" r="0" t="33724"/>
          <a:stretch/>
        </p:blipFill>
        <p:spPr>
          <a:xfrm>
            <a:off x="8781442" y="2705380"/>
            <a:ext cx="1363050" cy="941526"/>
          </a:xfrm>
          <a:prstGeom prst="rect">
            <a:avLst/>
          </a:prstGeom>
          <a:noFill/>
          <a:ln>
            <a:noFill/>
          </a:ln>
        </p:spPr>
      </p:pic>
      <p:pic>
        <p:nvPicPr>
          <p:cNvPr id="57" name="Google Shape;57;p13" title="CEM-2.png"/>
          <p:cNvPicPr preferRelativeResize="0"/>
          <p:nvPr/>
        </p:nvPicPr>
        <p:blipFill rotWithShape="1">
          <a:blip r:embed="rId4">
            <a:alphaModFix amt="80000"/>
          </a:blip>
          <a:srcRect b="15596" l="0" r="0" t="11629"/>
          <a:stretch/>
        </p:blipFill>
        <p:spPr>
          <a:xfrm>
            <a:off x="7280862" y="2554473"/>
            <a:ext cx="1438476" cy="1480639"/>
          </a:xfrm>
          <a:prstGeom prst="rect">
            <a:avLst/>
          </a:prstGeom>
          <a:noFill/>
          <a:ln>
            <a:noFill/>
          </a:ln>
        </p:spPr>
      </p:pic>
      <p:sp>
        <p:nvSpPr>
          <p:cNvPr id="58" name="Google Shape;58;p13"/>
          <p:cNvSpPr txBox="1"/>
          <p:nvPr/>
        </p:nvSpPr>
        <p:spPr>
          <a:xfrm>
            <a:off x="5621567" y="2896843"/>
            <a:ext cx="1597200" cy="7959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CHOONGJUNG</a:t>
            </a:r>
            <a:endParaRPr sz="1200">
              <a:solidFill>
                <a:srgbClr val="434343"/>
              </a:solidFill>
              <a:latin typeface="Merriweather Black"/>
              <a:ea typeface="Merriweather Black"/>
              <a:cs typeface="Merriweather Black"/>
              <a:sym typeface="Merriweather Black"/>
            </a:endParaRPr>
          </a:p>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ENGLISH</a:t>
            </a:r>
            <a:endParaRPr sz="1200">
              <a:solidFill>
                <a:srgbClr val="434343"/>
              </a:solidFill>
              <a:latin typeface="Merriweather Black"/>
              <a:ea typeface="Merriweather Black"/>
              <a:cs typeface="Merriweather Black"/>
              <a:sym typeface="Merriweather Black"/>
            </a:endParaRPr>
          </a:p>
          <a:p>
            <a:pPr indent="0" lvl="0" marL="0" rtl="0" algn="r">
              <a:lnSpc>
                <a:spcPct val="150000"/>
              </a:lnSpc>
              <a:spcBef>
                <a:spcPts val="0"/>
              </a:spcBef>
              <a:spcAft>
                <a:spcPts val="0"/>
              </a:spcAft>
              <a:buNone/>
            </a:pPr>
            <a:r>
              <a:rPr lang="en" sz="1200">
                <a:solidFill>
                  <a:srgbClr val="434343"/>
                </a:solidFill>
                <a:latin typeface="Merriweather Black"/>
                <a:ea typeface="Merriweather Black"/>
                <a:cs typeface="Merriweather Black"/>
                <a:sym typeface="Merriweather Black"/>
              </a:rPr>
              <a:t>MINISTRY</a:t>
            </a:r>
            <a:endParaRPr sz="1200">
              <a:solidFill>
                <a:srgbClr val="434343"/>
              </a:solidFill>
              <a:latin typeface="Merriweather Black"/>
              <a:ea typeface="Merriweather Black"/>
              <a:cs typeface="Merriweather Black"/>
              <a:sym typeface="Merriweather Black"/>
            </a:endParaRPr>
          </a:p>
        </p:txBody>
      </p:sp>
      <p:sp>
        <p:nvSpPr>
          <p:cNvPr id="59" name="Google Shape;59;p13"/>
          <p:cNvSpPr txBox="1"/>
          <p:nvPr/>
        </p:nvSpPr>
        <p:spPr>
          <a:xfrm>
            <a:off x="6563956" y="621825"/>
            <a:ext cx="29616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5200">
                <a:solidFill>
                  <a:schemeClr val="dk2"/>
                </a:solidFill>
                <a:latin typeface="Pacifico"/>
                <a:ea typeface="Pacifico"/>
                <a:cs typeface="Pacifico"/>
                <a:sym typeface="Pacifico"/>
              </a:rPr>
              <a:t>Welcome</a:t>
            </a:r>
            <a:endParaRPr i="1" sz="5200">
              <a:solidFill>
                <a:schemeClr val="dk2"/>
              </a:solidFill>
              <a:latin typeface="Pacifico"/>
              <a:ea typeface="Pacifico"/>
              <a:cs typeface="Pacifico"/>
              <a:sym typeface="Pacifico"/>
            </a:endParaRPr>
          </a:p>
        </p:txBody>
      </p:sp>
      <p:sp>
        <p:nvSpPr>
          <p:cNvPr id="60" name="Google Shape;60;p13"/>
          <p:cNvSpPr txBox="1"/>
          <p:nvPr/>
        </p:nvSpPr>
        <p:spPr>
          <a:xfrm>
            <a:off x="6644806" y="1452850"/>
            <a:ext cx="2799900" cy="53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85">
                <a:solidFill>
                  <a:schemeClr val="dk2"/>
                </a:solidFill>
                <a:latin typeface="Oswald"/>
                <a:ea typeface="Oswald"/>
                <a:cs typeface="Oswald"/>
                <a:sym typeface="Oswald"/>
              </a:rPr>
              <a:t>CHOONGJUNG CHURCH</a:t>
            </a:r>
            <a:endParaRPr sz="2285">
              <a:solidFill>
                <a:schemeClr val="dk2"/>
              </a:solidFill>
              <a:latin typeface="Oswald"/>
              <a:ea typeface="Oswald"/>
              <a:cs typeface="Oswald"/>
              <a:sym typeface="Oswald"/>
            </a:endParaRPr>
          </a:p>
        </p:txBody>
      </p:sp>
      <p:sp>
        <p:nvSpPr>
          <p:cNvPr id="61" name="Google Shape;61;p13"/>
          <p:cNvSpPr/>
          <p:nvPr/>
        </p:nvSpPr>
        <p:spPr>
          <a:xfrm>
            <a:off x="6033420" y="4101133"/>
            <a:ext cx="4019700" cy="1352700"/>
          </a:xfrm>
          <a:prstGeom prst="rect">
            <a:avLst/>
          </a:prstGeom>
          <a:solidFill>
            <a:srgbClr val="C9DAF8"/>
          </a:solidFill>
          <a:ln cap="flat" cmpd="sng" w="9525">
            <a:solidFill>
              <a:srgbClr val="E2E8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 name="Google Shape;62;p13"/>
          <p:cNvSpPr/>
          <p:nvPr/>
        </p:nvSpPr>
        <p:spPr>
          <a:xfrm>
            <a:off x="6214183" y="4245158"/>
            <a:ext cx="3618000" cy="1046700"/>
          </a:xfrm>
          <a:prstGeom prst="rect">
            <a:avLst/>
          </a:prstGeom>
          <a:solidFill>
            <a:srgbClr val="C9DAF8"/>
          </a:solidFill>
          <a:ln cap="flat" cmpd="sng" w="952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3"/>
          <p:cNvSpPr txBox="1"/>
          <p:nvPr/>
        </p:nvSpPr>
        <p:spPr>
          <a:xfrm>
            <a:off x="6948660" y="4352159"/>
            <a:ext cx="21213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2"/>
                </a:solidFill>
                <a:latin typeface="Oswald"/>
                <a:ea typeface="Oswald"/>
                <a:cs typeface="Oswald"/>
                <a:sym typeface="Oswald"/>
              </a:rPr>
              <a:t>SUNDAY BULLETIN</a:t>
            </a:r>
            <a:endParaRPr b="1" sz="1700">
              <a:solidFill>
                <a:schemeClr val="dk2"/>
              </a:solidFill>
              <a:latin typeface="Oswald"/>
              <a:ea typeface="Oswald"/>
              <a:cs typeface="Oswald"/>
              <a:sym typeface="Oswald"/>
            </a:endParaRPr>
          </a:p>
        </p:txBody>
      </p:sp>
      <p:sp>
        <p:nvSpPr>
          <p:cNvPr id="64" name="Google Shape;64;p13"/>
          <p:cNvSpPr txBox="1"/>
          <p:nvPr/>
        </p:nvSpPr>
        <p:spPr>
          <a:xfrm>
            <a:off x="6948660" y="4799892"/>
            <a:ext cx="21213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2"/>
                </a:solidFill>
                <a:latin typeface="Oswald Light"/>
                <a:ea typeface="Oswald Light"/>
                <a:cs typeface="Oswald Light"/>
                <a:sym typeface="Oswald Light"/>
              </a:rPr>
              <a:t>JUNE 14</a:t>
            </a:r>
            <a:r>
              <a:rPr lang="en" sz="1500">
                <a:solidFill>
                  <a:schemeClr val="dk2"/>
                </a:solidFill>
                <a:latin typeface="Oswald Light"/>
                <a:ea typeface="Oswald Light"/>
                <a:cs typeface="Oswald Light"/>
                <a:sym typeface="Oswald Light"/>
              </a:rPr>
              <a:t>, 2026</a:t>
            </a:r>
            <a:endParaRPr sz="1500">
              <a:solidFill>
                <a:schemeClr val="dk2"/>
              </a:solidFill>
              <a:latin typeface="Oswald Light"/>
              <a:ea typeface="Oswald Light"/>
              <a:cs typeface="Oswald Light"/>
              <a:sym typeface="Oswald Light"/>
            </a:endParaRPr>
          </a:p>
        </p:txBody>
      </p:sp>
      <p:sp>
        <p:nvSpPr>
          <p:cNvPr id="65" name="Google Shape;65;p13"/>
          <p:cNvSpPr/>
          <p:nvPr/>
        </p:nvSpPr>
        <p:spPr>
          <a:xfrm>
            <a:off x="426325" y="431325"/>
            <a:ext cx="4491900" cy="664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3"/>
          <p:cNvSpPr txBox="1"/>
          <p:nvPr/>
        </p:nvSpPr>
        <p:spPr>
          <a:xfrm>
            <a:off x="5701597" y="5725036"/>
            <a:ext cx="2121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2026 CHURCH VISION</a:t>
            </a:r>
            <a:endParaRPr b="1" sz="1300">
              <a:solidFill>
                <a:schemeClr val="dk2"/>
              </a:solidFill>
              <a:latin typeface="Oswald"/>
              <a:ea typeface="Oswald"/>
              <a:cs typeface="Oswald"/>
              <a:sym typeface="Oswald"/>
            </a:endParaRPr>
          </a:p>
        </p:txBody>
      </p:sp>
      <p:sp>
        <p:nvSpPr>
          <p:cNvPr id="67" name="Google Shape;67;p13"/>
          <p:cNvSpPr txBox="1"/>
          <p:nvPr/>
        </p:nvSpPr>
        <p:spPr>
          <a:xfrm>
            <a:off x="5585602" y="6134224"/>
            <a:ext cx="2500500" cy="646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1200">
                <a:solidFill>
                  <a:schemeClr val="dk2"/>
                </a:solidFill>
                <a:latin typeface="Oswald Light"/>
                <a:ea typeface="Oswald Light"/>
                <a:cs typeface="Oswald Light"/>
                <a:sym typeface="Oswald Light"/>
              </a:rPr>
              <a:t>EVEN THERE YOUR HAND WILL GUIDE ME,</a:t>
            </a:r>
            <a:endParaRPr sz="1200">
              <a:solidFill>
                <a:schemeClr val="dk2"/>
              </a:solidFill>
              <a:latin typeface="Oswald Light"/>
              <a:ea typeface="Oswald Light"/>
              <a:cs typeface="Oswald Light"/>
              <a:sym typeface="Oswald Light"/>
            </a:endParaRPr>
          </a:p>
          <a:p>
            <a:pPr indent="0" lvl="0" marL="0" rtl="0" algn="ctr">
              <a:lnSpc>
                <a:spcPct val="150000"/>
              </a:lnSpc>
              <a:spcBef>
                <a:spcPts val="0"/>
              </a:spcBef>
              <a:spcAft>
                <a:spcPts val="0"/>
              </a:spcAft>
              <a:buNone/>
            </a:pPr>
            <a:r>
              <a:rPr lang="en" sz="1200">
                <a:solidFill>
                  <a:srgbClr val="6D9EEB"/>
                </a:solidFill>
                <a:latin typeface="Oswald Light"/>
                <a:ea typeface="Oswald Light"/>
                <a:cs typeface="Oswald Light"/>
                <a:sym typeface="Oswald Light"/>
              </a:rPr>
              <a:t>YOUR</a:t>
            </a:r>
            <a:r>
              <a:rPr lang="en" sz="1200">
                <a:solidFill>
                  <a:schemeClr val="dk2"/>
                </a:solidFill>
                <a:latin typeface="Oswald Light"/>
                <a:ea typeface="Oswald Light"/>
                <a:cs typeface="Oswald Light"/>
                <a:sym typeface="Oswald Light"/>
              </a:rPr>
              <a:t> RIGHT </a:t>
            </a:r>
            <a:r>
              <a:rPr lang="en" sz="1200">
                <a:solidFill>
                  <a:srgbClr val="6D9EEB"/>
                </a:solidFill>
                <a:latin typeface="Oswald Light"/>
                <a:ea typeface="Oswald Light"/>
                <a:cs typeface="Oswald Light"/>
                <a:sym typeface="Oswald Light"/>
              </a:rPr>
              <a:t>HAND WILL HOLD ME FAST</a:t>
            </a:r>
            <a:r>
              <a:rPr lang="en" sz="1200">
                <a:solidFill>
                  <a:schemeClr val="dk2"/>
                </a:solidFill>
                <a:latin typeface="Oswald Light"/>
                <a:ea typeface="Oswald Light"/>
                <a:cs typeface="Oswald Light"/>
                <a:sym typeface="Oswald Light"/>
              </a:rPr>
              <a:t>.</a:t>
            </a:r>
            <a:endParaRPr sz="1200">
              <a:solidFill>
                <a:schemeClr val="dk2"/>
              </a:solidFill>
              <a:latin typeface="Oswald Light"/>
              <a:ea typeface="Oswald Light"/>
              <a:cs typeface="Oswald Light"/>
              <a:sym typeface="Oswald Light"/>
            </a:endParaRPr>
          </a:p>
        </p:txBody>
      </p:sp>
      <p:sp>
        <p:nvSpPr>
          <p:cNvPr id="68" name="Google Shape;68;p13"/>
          <p:cNvSpPr txBox="1"/>
          <p:nvPr/>
        </p:nvSpPr>
        <p:spPr>
          <a:xfrm>
            <a:off x="5701597" y="6819552"/>
            <a:ext cx="2121300" cy="3849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1300">
                <a:solidFill>
                  <a:schemeClr val="dk2"/>
                </a:solidFill>
                <a:latin typeface="Oswald"/>
                <a:ea typeface="Oswald"/>
                <a:cs typeface="Oswald"/>
                <a:sym typeface="Oswald"/>
              </a:rPr>
              <a:t>PSALMS 139:10</a:t>
            </a:r>
            <a:endParaRPr b="1" sz="1300">
              <a:solidFill>
                <a:schemeClr val="dk2"/>
              </a:solidFill>
              <a:latin typeface="Oswald"/>
              <a:ea typeface="Oswald"/>
              <a:cs typeface="Oswald"/>
              <a:sym typeface="Oswald"/>
            </a:endParaRPr>
          </a:p>
        </p:txBody>
      </p:sp>
      <p:sp>
        <p:nvSpPr>
          <p:cNvPr id="69" name="Google Shape;69;p13"/>
          <p:cNvSpPr txBox="1"/>
          <p:nvPr/>
        </p:nvSpPr>
        <p:spPr>
          <a:xfrm>
            <a:off x="8135578" y="5722367"/>
            <a:ext cx="22770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2026 CEM VISION : REACTION</a:t>
            </a:r>
            <a:endParaRPr b="1" sz="1300">
              <a:solidFill>
                <a:schemeClr val="dk2"/>
              </a:solidFill>
              <a:latin typeface="Oswald"/>
              <a:ea typeface="Oswald"/>
              <a:cs typeface="Oswald"/>
              <a:sym typeface="Oswald"/>
            </a:endParaRPr>
          </a:p>
        </p:txBody>
      </p:sp>
      <p:sp>
        <p:nvSpPr>
          <p:cNvPr id="70" name="Google Shape;70;p13"/>
          <p:cNvSpPr txBox="1"/>
          <p:nvPr/>
        </p:nvSpPr>
        <p:spPr>
          <a:xfrm>
            <a:off x="8065677" y="6004705"/>
            <a:ext cx="23469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WE PROCLAIM TO YOU</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WHAT WE HAVE SEEN AND HEARD</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SO THAT YOU ALSO </a:t>
            </a:r>
            <a:endParaRPr sz="1200">
              <a:solidFill>
                <a:schemeClr val="dk2"/>
              </a:solidFill>
              <a:latin typeface="Oswald Light"/>
              <a:ea typeface="Oswald Light"/>
              <a:cs typeface="Oswald Light"/>
              <a:sym typeface="Oswald Light"/>
            </a:endParaRPr>
          </a:p>
          <a:p>
            <a:pPr indent="0" lvl="0" marL="0" rtl="0" algn="ctr">
              <a:spcBef>
                <a:spcPts val="0"/>
              </a:spcBef>
              <a:spcAft>
                <a:spcPts val="0"/>
              </a:spcAft>
              <a:buNone/>
            </a:pPr>
            <a:r>
              <a:rPr lang="en" sz="1200">
                <a:solidFill>
                  <a:schemeClr val="dk2"/>
                </a:solidFill>
                <a:latin typeface="Oswald Light"/>
                <a:ea typeface="Oswald Light"/>
                <a:cs typeface="Oswald Light"/>
                <a:sym typeface="Oswald Light"/>
              </a:rPr>
              <a:t>MAY HAVE </a:t>
            </a:r>
            <a:r>
              <a:rPr lang="en" sz="1200">
                <a:solidFill>
                  <a:srgbClr val="6D9EEB"/>
                </a:solidFill>
                <a:latin typeface="Oswald Light"/>
                <a:ea typeface="Oswald Light"/>
                <a:cs typeface="Oswald Light"/>
                <a:sym typeface="Oswald Light"/>
              </a:rPr>
              <a:t>FELLOWSHIP</a:t>
            </a:r>
            <a:r>
              <a:rPr lang="en" sz="1200">
                <a:solidFill>
                  <a:schemeClr val="accent3"/>
                </a:solidFill>
                <a:latin typeface="Oswald Light"/>
                <a:ea typeface="Oswald Light"/>
                <a:cs typeface="Oswald Light"/>
                <a:sym typeface="Oswald Light"/>
              </a:rPr>
              <a:t> </a:t>
            </a:r>
            <a:r>
              <a:rPr lang="en" sz="1200">
                <a:solidFill>
                  <a:schemeClr val="dk2"/>
                </a:solidFill>
                <a:latin typeface="Oswald Light"/>
                <a:ea typeface="Oswald Light"/>
                <a:cs typeface="Oswald Light"/>
                <a:sym typeface="Oswald Light"/>
              </a:rPr>
              <a:t>WITH US ...</a:t>
            </a:r>
            <a:endParaRPr sz="1200">
              <a:solidFill>
                <a:schemeClr val="dk2"/>
              </a:solidFill>
              <a:latin typeface="Oswald Light"/>
              <a:ea typeface="Oswald Light"/>
              <a:cs typeface="Oswald Light"/>
              <a:sym typeface="Oswald Light"/>
            </a:endParaRPr>
          </a:p>
        </p:txBody>
      </p:sp>
      <p:sp>
        <p:nvSpPr>
          <p:cNvPr id="71" name="Google Shape;71;p13"/>
          <p:cNvSpPr txBox="1"/>
          <p:nvPr/>
        </p:nvSpPr>
        <p:spPr>
          <a:xfrm>
            <a:off x="8135566" y="6819548"/>
            <a:ext cx="2121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Oswald"/>
                <a:ea typeface="Oswald"/>
                <a:cs typeface="Oswald"/>
                <a:sym typeface="Oswald"/>
              </a:rPr>
              <a:t>1 JOHN 1:3</a:t>
            </a:r>
            <a:endParaRPr b="1" sz="1300">
              <a:solidFill>
                <a:schemeClr val="dk2"/>
              </a:solidFill>
              <a:latin typeface="Oswald"/>
              <a:ea typeface="Oswald"/>
              <a:cs typeface="Oswald"/>
              <a:sym typeface="Oswald"/>
            </a:endParaRPr>
          </a:p>
        </p:txBody>
      </p:sp>
      <p:sp>
        <p:nvSpPr>
          <p:cNvPr id="72" name="Google Shape;72;p13"/>
          <p:cNvSpPr/>
          <p:nvPr/>
        </p:nvSpPr>
        <p:spPr>
          <a:xfrm>
            <a:off x="623325" y="621825"/>
            <a:ext cx="4051200" cy="415500"/>
          </a:xfrm>
          <a:prstGeom prst="rect">
            <a:avLst/>
          </a:prstGeom>
          <a:solidFill>
            <a:srgbClr val="A4C2F4"/>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3"/>
          <p:cNvSpPr txBox="1"/>
          <p:nvPr/>
        </p:nvSpPr>
        <p:spPr>
          <a:xfrm>
            <a:off x="1272325" y="591075"/>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ANNOUNCEMENT</a:t>
            </a:r>
            <a:endParaRPr sz="1900">
              <a:solidFill>
                <a:schemeClr val="dk2"/>
              </a:solidFill>
              <a:latin typeface="Oswald"/>
              <a:ea typeface="Oswald"/>
              <a:cs typeface="Oswald"/>
              <a:sym typeface="Oswald"/>
            </a:endParaRPr>
          </a:p>
        </p:txBody>
      </p:sp>
      <p:sp>
        <p:nvSpPr>
          <p:cNvPr id="74" name="Google Shape;74;p13"/>
          <p:cNvSpPr txBox="1"/>
          <p:nvPr/>
        </p:nvSpPr>
        <p:spPr>
          <a:xfrm>
            <a:off x="680065" y="1204228"/>
            <a:ext cx="3901800" cy="2724300"/>
          </a:xfrm>
          <a:prstGeom prst="rect">
            <a:avLst/>
          </a:prstGeom>
          <a:noFill/>
          <a:ln>
            <a:noFill/>
          </a:ln>
        </p:spPr>
        <p:txBody>
          <a:bodyPr anchorCtr="0" anchor="t" bIns="91425" lIns="91425" spcFirstLastPara="1" rIns="91425" wrap="square" tIns="91425">
            <a:spAutoFit/>
          </a:bodyPr>
          <a:lstStyle/>
          <a:p>
            <a:pPr indent="-114300" lvl="0" marL="114300" rtl="0" algn="l">
              <a:spcBef>
                <a:spcPts val="0"/>
              </a:spcBef>
              <a:spcAft>
                <a:spcPts val="0"/>
              </a:spcAft>
              <a:buNone/>
            </a:pPr>
            <a:r>
              <a:rPr b="1" lang="en" sz="1100">
                <a:solidFill>
                  <a:schemeClr val="dk2"/>
                </a:solidFill>
                <a:latin typeface="Oswald"/>
                <a:ea typeface="Oswald"/>
                <a:cs typeface="Oswald"/>
                <a:sym typeface="Oswald"/>
              </a:rPr>
              <a:t>1. LIFE GROUP!</a:t>
            </a:r>
            <a:r>
              <a:rPr lang="en" sz="1100">
                <a:solidFill>
                  <a:schemeClr val="dk2"/>
                </a:solidFill>
                <a:latin typeface="Oswald"/>
                <a:ea typeface="Oswald"/>
                <a:cs typeface="Oswald"/>
                <a:sym typeface="Oswald"/>
              </a:rPr>
              <a:t> </a:t>
            </a:r>
            <a:endParaRPr sz="1100">
              <a:solidFill>
                <a:schemeClr val="dk2"/>
              </a:solidFill>
              <a:latin typeface="Oswald"/>
              <a:ea typeface="Oswald"/>
              <a:cs typeface="Oswald"/>
              <a:sym typeface="Oswald"/>
            </a:endParaRPr>
          </a:p>
          <a:p>
            <a:pPr indent="-114300" lvl="0" marL="114300" rtl="0" algn="l">
              <a:spcBef>
                <a:spcPts val="0"/>
              </a:spcBef>
              <a:spcAft>
                <a:spcPts val="0"/>
              </a:spcAft>
              <a:buClr>
                <a:schemeClr val="dk1"/>
              </a:buClr>
              <a:buSzPts val="1100"/>
              <a:buFont typeface="Arial"/>
              <a:buNone/>
            </a:pPr>
            <a:r>
              <a:rPr lang="en" sz="1100">
                <a:solidFill>
                  <a:schemeClr val="dk2"/>
                </a:solidFill>
                <a:latin typeface="Oswald"/>
                <a:ea typeface="Oswald"/>
                <a:cs typeface="Oswald"/>
                <a:sym typeface="Oswald"/>
              </a:rPr>
              <a:t>     If you are not in one, please let us know.</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None/>
            </a:pPr>
            <a:r>
              <a:rPr b="1" lang="en" sz="1100">
                <a:solidFill>
                  <a:schemeClr val="dk2"/>
                </a:solidFill>
                <a:latin typeface="Oswald"/>
                <a:ea typeface="Oswald"/>
                <a:cs typeface="Oswald"/>
                <a:sym typeface="Oswald"/>
              </a:rPr>
              <a:t>2</a:t>
            </a:r>
            <a:r>
              <a:rPr b="1" lang="en" sz="1100">
                <a:solidFill>
                  <a:schemeClr val="dk2"/>
                </a:solidFill>
                <a:latin typeface="Oswald"/>
                <a:ea typeface="Oswald"/>
                <a:cs typeface="Oswald"/>
                <a:sym typeface="Oswald"/>
              </a:rPr>
              <a:t>. Bible Study </a:t>
            </a:r>
            <a:endParaRPr b="1" sz="1100">
              <a:solidFill>
                <a:schemeClr val="dk2"/>
              </a:solidFill>
              <a:latin typeface="Oswald"/>
              <a:ea typeface="Oswald"/>
              <a:cs typeface="Oswald"/>
              <a:sym typeface="Oswald"/>
            </a:endParaRPr>
          </a:p>
          <a:p>
            <a:pPr indent="-114300" lvl="0" marL="114300" rtl="0" algn="l">
              <a:spcBef>
                <a:spcPts val="0"/>
              </a:spcBef>
              <a:spcAft>
                <a:spcPts val="0"/>
              </a:spcAft>
              <a:buNone/>
            </a:pPr>
            <a:r>
              <a:rPr lang="en" sz="1100">
                <a:solidFill>
                  <a:schemeClr val="dk2"/>
                </a:solidFill>
                <a:latin typeface="Oswald"/>
                <a:ea typeface="Oswald"/>
                <a:cs typeface="Oswald"/>
                <a:sym typeface="Oswald"/>
              </a:rPr>
              <a:t>     Hebrews &amp; Genesis: Please sign up.</a:t>
            </a:r>
            <a:endParaRPr sz="1100">
              <a:solidFill>
                <a:schemeClr val="dk2"/>
              </a:solidFill>
              <a:latin typeface="Oswald"/>
              <a:ea typeface="Oswald"/>
              <a:cs typeface="Oswald"/>
              <a:sym typeface="Oswald"/>
            </a:endParaRPr>
          </a:p>
          <a:p>
            <a:pPr indent="0" lvl="0" marL="0" rtl="0" algn="l">
              <a:spcBef>
                <a:spcPts val="0"/>
              </a:spcBef>
              <a:spcAft>
                <a:spcPts val="0"/>
              </a:spcAft>
              <a:buClr>
                <a:schemeClr val="dk1"/>
              </a:buClr>
              <a:buSzPts val="1100"/>
              <a:buFont typeface="Arial"/>
              <a:buNone/>
            </a:pPr>
            <a:r>
              <a:t/>
            </a:r>
            <a:endParaRPr sz="1100">
              <a:solidFill>
                <a:schemeClr val="dk2"/>
              </a:solidFill>
              <a:latin typeface="Oswald"/>
              <a:ea typeface="Oswald"/>
              <a:cs typeface="Oswald"/>
              <a:sym typeface="Oswald"/>
            </a:endParaRPr>
          </a:p>
          <a:p>
            <a:pPr indent="0" lvl="0" marL="0" rtl="0" algn="l">
              <a:spcBef>
                <a:spcPts val="0"/>
              </a:spcBef>
              <a:spcAft>
                <a:spcPts val="0"/>
              </a:spcAft>
              <a:buClr>
                <a:schemeClr val="dk1"/>
              </a:buClr>
              <a:buSzPts val="1100"/>
              <a:buFont typeface="Arial"/>
              <a:buNone/>
            </a:pPr>
            <a:r>
              <a:t/>
            </a:r>
            <a:endParaRPr sz="1100">
              <a:solidFill>
                <a:schemeClr val="dk2"/>
              </a:solidFill>
              <a:latin typeface="Oswald"/>
              <a:ea typeface="Oswald"/>
              <a:cs typeface="Oswald"/>
              <a:sym typeface="Oswald"/>
            </a:endParaRPr>
          </a:p>
          <a:p>
            <a:pPr indent="0" lvl="0" marL="0" rtl="0" algn="l">
              <a:spcBef>
                <a:spcPts val="0"/>
              </a:spcBef>
              <a:spcAft>
                <a:spcPts val="0"/>
              </a:spcAft>
              <a:buClr>
                <a:schemeClr val="dk1"/>
              </a:buClr>
              <a:buSzPts val="1100"/>
              <a:buFont typeface="Arial"/>
              <a:buNone/>
            </a:pPr>
            <a:r>
              <a:t/>
            </a:r>
            <a:endParaRPr sz="1100">
              <a:solidFill>
                <a:schemeClr val="dk2"/>
              </a:solidFill>
              <a:latin typeface="Oswald"/>
              <a:ea typeface="Oswald"/>
              <a:cs typeface="Oswald"/>
              <a:sym typeface="Oswald"/>
            </a:endParaRPr>
          </a:p>
          <a:p>
            <a:pPr indent="-114300" lvl="0" marL="114300" rtl="0" algn="l">
              <a:spcBef>
                <a:spcPts val="0"/>
              </a:spcBef>
              <a:spcAft>
                <a:spcPts val="0"/>
              </a:spcAft>
              <a:buClr>
                <a:schemeClr val="dk1"/>
              </a:buClr>
              <a:buSzPts val="1100"/>
              <a:buFont typeface="Arial"/>
              <a:buNone/>
            </a:pPr>
            <a:r>
              <a:rPr b="1" lang="en" sz="1100">
                <a:solidFill>
                  <a:schemeClr val="dk2"/>
                </a:solidFill>
                <a:latin typeface="Oswald"/>
                <a:ea typeface="Oswald"/>
                <a:cs typeface="Oswald"/>
                <a:sym typeface="Oswald"/>
              </a:rPr>
              <a:t>3</a:t>
            </a:r>
            <a:r>
              <a:rPr b="1" lang="en" sz="1100">
                <a:solidFill>
                  <a:schemeClr val="dk2"/>
                </a:solidFill>
                <a:latin typeface="Oswald"/>
                <a:ea typeface="Oswald"/>
                <a:cs typeface="Oswald"/>
                <a:sym typeface="Oswald"/>
              </a:rPr>
              <a:t>. Kids CEM summer VBS</a:t>
            </a:r>
            <a:r>
              <a:rPr lang="en" sz="1100">
                <a:solidFill>
                  <a:schemeClr val="dk2"/>
                </a:solidFill>
                <a:latin typeface="Oswald"/>
                <a:ea typeface="Oswald"/>
                <a:cs typeface="Oswald"/>
                <a:sym typeface="Oswald"/>
              </a:rPr>
              <a:t>(Vacation Bible School)</a:t>
            </a:r>
            <a:r>
              <a:rPr b="1" lang="en" sz="1100">
                <a:solidFill>
                  <a:schemeClr val="dk2"/>
                </a:solidFill>
                <a:latin typeface="Oswald"/>
                <a:ea typeface="Oswald"/>
                <a:cs typeface="Oswald"/>
                <a:sym typeface="Oswald"/>
              </a:rPr>
              <a:t> </a:t>
            </a:r>
            <a:endParaRPr b="1" sz="1100">
              <a:solidFill>
                <a:schemeClr val="dk2"/>
              </a:solidFill>
              <a:latin typeface="Oswald"/>
              <a:ea typeface="Oswald"/>
              <a:cs typeface="Oswald"/>
              <a:sym typeface="Oswald"/>
            </a:endParaRPr>
          </a:p>
          <a:p>
            <a:pPr indent="-114300" lvl="0" marL="114300" rtl="0" algn="l">
              <a:spcBef>
                <a:spcPts val="0"/>
              </a:spcBef>
              <a:spcAft>
                <a:spcPts val="0"/>
              </a:spcAft>
              <a:buClr>
                <a:schemeClr val="dk1"/>
              </a:buClr>
              <a:buSzPts val="1100"/>
              <a:buFont typeface="Arial"/>
              <a:buNone/>
            </a:pPr>
            <a:r>
              <a:rPr lang="en" sz="1100">
                <a:solidFill>
                  <a:schemeClr val="dk2"/>
                </a:solidFill>
                <a:latin typeface="Oswald"/>
                <a:ea typeface="Oswald"/>
                <a:cs typeface="Oswald"/>
                <a:sym typeface="Oswald"/>
              </a:rPr>
              <a:t>     Title : Rainforest Falls </a:t>
            </a:r>
            <a:r>
              <a:rPr i="1" lang="en" sz="1100">
                <a:solidFill>
                  <a:schemeClr val="dk2"/>
                </a:solidFill>
                <a:latin typeface="Oswald"/>
                <a:ea typeface="Oswald"/>
                <a:cs typeface="Oswald"/>
                <a:sym typeface="Oswald"/>
              </a:rPr>
              <a:t>(Wow! God!)</a:t>
            </a:r>
            <a:endParaRPr i="1" sz="1100">
              <a:solidFill>
                <a:schemeClr val="dk2"/>
              </a:solidFill>
              <a:latin typeface="Oswald"/>
              <a:ea typeface="Oswald"/>
              <a:cs typeface="Oswald"/>
              <a:sym typeface="Oswald"/>
            </a:endParaRPr>
          </a:p>
          <a:p>
            <a:pPr indent="-114300" lvl="0" marL="114300" rtl="0" algn="l">
              <a:spcBef>
                <a:spcPts val="0"/>
              </a:spcBef>
              <a:spcAft>
                <a:spcPts val="0"/>
              </a:spcAft>
              <a:buClr>
                <a:schemeClr val="dk1"/>
              </a:buClr>
              <a:buSzPts val="1100"/>
              <a:buFont typeface="Arial"/>
              <a:buNone/>
            </a:pPr>
            <a:r>
              <a:rPr lang="en" sz="1100">
                <a:solidFill>
                  <a:schemeClr val="dk2"/>
                </a:solidFill>
                <a:latin typeface="Oswald"/>
                <a:ea typeface="Oswald"/>
                <a:cs typeface="Oswald"/>
                <a:sym typeface="Oswald"/>
              </a:rPr>
              <a:t>     When : 7/31 - 8/2 (Fri - Sun)</a:t>
            </a:r>
            <a:endParaRPr sz="1100">
              <a:solidFill>
                <a:schemeClr val="dk2"/>
              </a:solidFill>
              <a:latin typeface="Oswald"/>
              <a:ea typeface="Oswald"/>
              <a:cs typeface="Oswald"/>
              <a:sym typeface="Oswald"/>
            </a:endParaRPr>
          </a:p>
          <a:p>
            <a:pPr indent="-114300" lvl="0" marL="114300" rtl="0" algn="l">
              <a:spcBef>
                <a:spcPts val="0"/>
              </a:spcBef>
              <a:spcAft>
                <a:spcPts val="0"/>
              </a:spcAft>
              <a:buClr>
                <a:schemeClr val="dk1"/>
              </a:buClr>
              <a:buSzPts val="1100"/>
              <a:buFont typeface="Arial"/>
              <a:buNone/>
            </a:pPr>
            <a:r>
              <a:rPr lang="en" sz="1100">
                <a:solidFill>
                  <a:schemeClr val="dk2"/>
                </a:solidFill>
                <a:latin typeface="Oswald"/>
                <a:ea typeface="Oswald"/>
                <a:cs typeface="Oswald"/>
                <a:sym typeface="Oswald"/>
              </a:rPr>
              <a:t>     Where : The Shim(더쉼) Retreat Center</a:t>
            </a:r>
            <a:endParaRPr sz="1100">
              <a:solidFill>
                <a:schemeClr val="dk2"/>
              </a:solidFill>
              <a:latin typeface="Oswald"/>
              <a:ea typeface="Oswald"/>
              <a:cs typeface="Oswald"/>
              <a:sym typeface="Oswald"/>
            </a:endParaRPr>
          </a:p>
          <a:p>
            <a:pPr indent="-114300" lvl="0" marL="114300" rtl="0" algn="l">
              <a:spcBef>
                <a:spcPts val="0"/>
              </a:spcBef>
              <a:spcAft>
                <a:spcPts val="0"/>
              </a:spcAft>
              <a:buClr>
                <a:schemeClr val="dk1"/>
              </a:buClr>
              <a:buSzPts val="1100"/>
              <a:buFont typeface="Arial"/>
              <a:buNone/>
            </a:pPr>
            <a:r>
              <a:rPr lang="en" sz="1100">
                <a:solidFill>
                  <a:schemeClr val="dk2"/>
                </a:solidFill>
                <a:latin typeface="Oswald"/>
                <a:ea typeface="Oswald"/>
                <a:cs typeface="Oswald"/>
                <a:sym typeface="Oswald"/>
              </a:rPr>
              <a:t>    *</a:t>
            </a:r>
            <a:r>
              <a:rPr b="1" lang="en" sz="1100">
                <a:solidFill>
                  <a:schemeClr val="dk2"/>
                </a:solidFill>
                <a:latin typeface="Oswald"/>
                <a:ea typeface="Oswald"/>
                <a:cs typeface="Oswald"/>
                <a:sym typeface="Oswald"/>
              </a:rPr>
              <a:t>Helpers</a:t>
            </a:r>
            <a:r>
              <a:rPr lang="en" sz="1100">
                <a:solidFill>
                  <a:schemeClr val="dk2"/>
                </a:solidFill>
                <a:latin typeface="Oswald"/>
                <a:ea typeface="Oswald"/>
                <a:cs typeface="Oswald"/>
                <a:sym typeface="Oswald"/>
              </a:rPr>
              <a:t> very needed &amp; </a:t>
            </a:r>
            <a:r>
              <a:rPr b="1" lang="en" sz="1100">
                <a:solidFill>
                  <a:schemeClr val="dk2"/>
                </a:solidFill>
                <a:latin typeface="Oswald"/>
                <a:ea typeface="Oswald"/>
                <a:cs typeface="Oswald"/>
                <a:sym typeface="Oswald"/>
              </a:rPr>
              <a:t>Prayers</a:t>
            </a:r>
            <a:r>
              <a:rPr lang="en" sz="1100">
                <a:solidFill>
                  <a:schemeClr val="dk2"/>
                </a:solidFill>
                <a:latin typeface="Oswald"/>
                <a:ea typeface="Oswald"/>
                <a:cs typeface="Oswald"/>
                <a:sym typeface="Oswald"/>
              </a:rPr>
              <a:t> more needed!</a:t>
            </a:r>
            <a:endParaRPr sz="1100">
              <a:solidFill>
                <a:schemeClr val="dk2"/>
              </a:solidFill>
              <a:latin typeface="Oswald"/>
              <a:ea typeface="Oswald"/>
              <a:cs typeface="Oswald"/>
              <a:sym typeface="Oswald"/>
            </a:endParaRPr>
          </a:p>
        </p:txBody>
      </p:sp>
      <p:sp>
        <p:nvSpPr>
          <p:cNvPr id="75" name="Google Shape;75;p13"/>
          <p:cNvSpPr/>
          <p:nvPr/>
        </p:nvSpPr>
        <p:spPr>
          <a:xfrm>
            <a:off x="623325" y="4603595"/>
            <a:ext cx="4051200" cy="384900"/>
          </a:xfrm>
          <a:prstGeom prst="rect">
            <a:avLst/>
          </a:prstGeom>
          <a:solidFill>
            <a:srgbClr val="A4C2F4"/>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3"/>
          <p:cNvSpPr txBox="1"/>
          <p:nvPr/>
        </p:nvSpPr>
        <p:spPr>
          <a:xfrm>
            <a:off x="1248975" y="4553463"/>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PASTOR &amp; STAFF</a:t>
            </a:r>
            <a:endParaRPr sz="1900">
              <a:solidFill>
                <a:schemeClr val="dk2"/>
              </a:solidFill>
              <a:latin typeface="Oswald"/>
              <a:ea typeface="Oswald"/>
              <a:cs typeface="Oswald"/>
              <a:sym typeface="Oswald"/>
            </a:endParaRPr>
          </a:p>
        </p:txBody>
      </p:sp>
      <p:graphicFrame>
        <p:nvGraphicFramePr>
          <p:cNvPr id="77" name="Google Shape;77;p13"/>
          <p:cNvGraphicFramePr/>
          <p:nvPr/>
        </p:nvGraphicFramePr>
        <p:xfrm>
          <a:off x="709550" y="5076213"/>
          <a:ext cx="3000000" cy="3000000"/>
        </p:xfrm>
        <a:graphic>
          <a:graphicData uri="http://schemas.openxmlformats.org/drawingml/2006/table">
            <a:tbl>
              <a:tblPr>
                <a:noFill/>
                <a:tableStyleId>{3E16309E-F857-4EDF-A37F-0C14154B6DC7}</a:tableStyleId>
              </a:tblPr>
              <a:tblGrid>
                <a:gridCol w="745475"/>
                <a:gridCol w="3097350"/>
              </a:tblGrid>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PASTOR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Daniel Chung</a:t>
                      </a:r>
                      <a:r>
                        <a:rPr lang="en" sz="1100">
                          <a:solidFill>
                            <a:schemeClr val="dk2"/>
                          </a:solidFill>
                          <a:latin typeface="Nanum Pen Script"/>
                          <a:ea typeface="Nanum Pen Script"/>
                          <a:cs typeface="Nanum Pen Script"/>
                          <a:sym typeface="Nanum Pen Script"/>
                        </a:rPr>
                        <a:t>(정다니엘 목사)</a:t>
                      </a:r>
                      <a:r>
                        <a:rPr lang="en" sz="1100">
                          <a:solidFill>
                            <a:schemeClr val="dk2"/>
                          </a:solidFill>
                          <a:latin typeface="Oswald"/>
                          <a:ea typeface="Oswald"/>
                          <a:cs typeface="Oswald"/>
                          <a:sym typeface="Oswald"/>
                        </a:rPr>
                        <a:t> 010-8101-0940</a:t>
                      </a:r>
                      <a:endParaRPr sz="1100">
                        <a:solidFill>
                          <a:schemeClr val="dk2"/>
                        </a:solidFill>
                        <a:latin typeface="Oswald"/>
                        <a:ea typeface="Oswald"/>
                        <a:cs typeface="Oswald"/>
                        <a:sym typeface="Oswald"/>
                      </a:endParaRPr>
                    </a:p>
                    <a:p>
                      <a:pPr indent="0" lvl="0" marL="0" rtl="0" algn="l">
                        <a:spcBef>
                          <a:spcPts val="0"/>
                        </a:spcBef>
                        <a:spcAft>
                          <a:spcPts val="0"/>
                        </a:spcAft>
                        <a:buNone/>
                      </a:pPr>
                      <a:r>
                        <a:rPr lang="en" sz="1100">
                          <a:solidFill>
                            <a:schemeClr val="dk2"/>
                          </a:solidFill>
                          <a:latin typeface="Oswald"/>
                          <a:ea typeface="Oswald"/>
                          <a:cs typeface="Oswald"/>
                          <a:sym typeface="Oswald"/>
                        </a:rPr>
                        <a:t>Yaqub Kashif</a:t>
                      </a:r>
                      <a:r>
                        <a:rPr lang="en" sz="1100">
                          <a:solidFill>
                            <a:schemeClr val="dk2"/>
                          </a:solidFill>
                          <a:latin typeface="Nanum Pen Script"/>
                          <a:ea typeface="Nanum Pen Script"/>
                          <a:cs typeface="Nanum Pen Script"/>
                          <a:sym typeface="Nanum Pen Script"/>
                        </a:rPr>
                        <a:t>(야곱 목사)</a:t>
                      </a:r>
                      <a:r>
                        <a:rPr lang="en" sz="1100">
                          <a:solidFill>
                            <a:schemeClr val="dk2"/>
                          </a:solidFill>
                          <a:latin typeface="Oswald"/>
                          <a:ea typeface="Oswald"/>
                          <a:cs typeface="Oswald"/>
                          <a:sym typeface="Oswald"/>
                        </a:rPr>
                        <a:t> 010-5897-2490</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DIRECTOR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LIFE   Elder Paul Jeong</a:t>
                      </a:r>
                      <a:r>
                        <a:rPr lang="en" sz="1100">
                          <a:solidFill>
                            <a:schemeClr val="dk2"/>
                          </a:solidFill>
                          <a:latin typeface="Nanum Pen Script"/>
                          <a:ea typeface="Nanum Pen Script"/>
                          <a:cs typeface="Nanum Pen Script"/>
                          <a:sym typeface="Nanum Pen Script"/>
                        </a:rPr>
                        <a:t>(정희대 장로)</a:t>
                      </a:r>
                      <a:r>
                        <a:rPr lang="en" sz="1100">
                          <a:solidFill>
                            <a:schemeClr val="dk2"/>
                          </a:solidFill>
                          <a:latin typeface="Oswald"/>
                          <a:ea typeface="Oswald"/>
                          <a:cs typeface="Oswald"/>
                          <a:sym typeface="Oswald"/>
                        </a:rPr>
                        <a:t> 010-3911-1586</a:t>
                      </a:r>
                      <a:endParaRPr sz="1100">
                        <a:solidFill>
                          <a:schemeClr val="dk2"/>
                        </a:solidFill>
                        <a:latin typeface="Oswald"/>
                        <a:ea typeface="Oswald"/>
                        <a:cs typeface="Oswald"/>
                        <a:sym typeface="Oswald"/>
                      </a:endParaRPr>
                    </a:p>
                    <a:p>
                      <a:pPr indent="0" lvl="0" marL="0" rtl="0" algn="l">
                        <a:spcBef>
                          <a:spcPts val="0"/>
                        </a:spcBef>
                        <a:spcAft>
                          <a:spcPts val="0"/>
                        </a:spcAft>
                        <a:buNone/>
                      </a:pPr>
                      <a:r>
                        <a:rPr lang="en" sz="1100">
                          <a:solidFill>
                            <a:schemeClr val="dk2"/>
                          </a:solidFill>
                          <a:latin typeface="Oswald"/>
                          <a:ea typeface="Oswald"/>
                          <a:cs typeface="Oswald"/>
                          <a:sym typeface="Oswald"/>
                        </a:rPr>
                        <a:t>KIDS  Deacon Spencer Hwang</a:t>
                      </a:r>
                      <a:r>
                        <a:rPr lang="en" sz="1100">
                          <a:solidFill>
                            <a:schemeClr val="dk2"/>
                          </a:solidFill>
                          <a:latin typeface="Nanum Pen Script"/>
                          <a:ea typeface="Nanum Pen Script"/>
                          <a:cs typeface="Nanum Pen Script"/>
                          <a:sym typeface="Nanum Pen Script"/>
                        </a:rPr>
                        <a:t>(황규문 집사)</a:t>
                      </a:r>
                      <a:r>
                        <a:rPr lang="en" sz="1100">
                          <a:solidFill>
                            <a:schemeClr val="dk2"/>
                          </a:solidFill>
                          <a:latin typeface="Oswald"/>
                          <a:ea typeface="Oswald"/>
                          <a:cs typeface="Oswald"/>
                          <a:sym typeface="Oswald"/>
                        </a:rPr>
                        <a:t> 010-2304-6267</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r">
                        <a:spcBef>
                          <a:spcPts val="0"/>
                        </a:spcBef>
                        <a:spcAft>
                          <a:spcPts val="0"/>
                        </a:spcAft>
                        <a:buNone/>
                      </a:pPr>
                      <a:r>
                        <a:rPr lang="en" sz="1100">
                          <a:solidFill>
                            <a:srgbClr val="6D9EEB"/>
                          </a:solidFill>
                          <a:latin typeface="Oswald"/>
                          <a:ea typeface="Oswald"/>
                          <a:cs typeface="Oswald"/>
                          <a:sym typeface="Oswald"/>
                        </a:rPr>
                        <a:t>ASST</a:t>
                      </a:r>
                      <a:endParaRPr sz="1100">
                        <a:solidFill>
                          <a:srgbClr val="6D9EEB"/>
                        </a:solidFill>
                        <a:latin typeface="Oswald"/>
                        <a:ea typeface="Oswald"/>
                        <a:cs typeface="Oswald"/>
                        <a:sym typeface="Oswald"/>
                      </a:endParaRPr>
                    </a:p>
                    <a:p>
                      <a:pPr indent="0" lvl="0" marL="0" rtl="0" algn="r">
                        <a:spcBef>
                          <a:spcPts val="0"/>
                        </a:spcBef>
                        <a:spcAft>
                          <a:spcPts val="0"/>
                        </a:spcAft>
                        <a:buNone/>
                      </a:pPr>
                      <a:r>
                        <a:rPr lang="en" sz="1100">
                          <a:solidFill>
                            <a:srgbClr val="6D9EEB"/>
                          </a:solidFill>
                          <a:latin typeface="Oswald"/>
                          <a:ea typeface="Oswald"/>
                          <a:cs typeface="Oswald"/>
                          <a:sym typeface="Oswald"/>
                        </a:rPr>
                        <a:t>DIRECTOR</a:t>
                      </a:r>
                      <a:endParaRPr sz="1100">
                        <a:solidFill>
                          <a:srgbClr val="6D9EEB"/>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2"/>
                          </a:solidFill>
                          <a:latin typeface="Oswald"/>
                          <a:ea typeface="Oswald"/>
                          <a:cs typeface="Oswald"/>
                          <a:sym typeface="Oswald"/>
                        </a:rPr>
                        <a:t>Deacon Ebraim Shin</a:t>
                      </a:r>
                      <a:r>
                        <a:rPr lang="en" sz="1100">
                          <a:solidFill>
                            <a:schemeClr val="dk2"/>
                          </a:solidFill>
                          <a:latin typeface="Nanum Pen Script"/>
                          <a:ea typeface="Nanum Pen Script"/>
                          <a:cs typeface="Nanum Pen Script"/>
                          <a:sym typeface="Nanum Pen Script"/>
                        </a:rPr>
                        <a:t>(신승환 집사)</a:t>
                      </a:r>
                      <a:r>
                        <a:rPr lang="en" sz="1100">
                          <a:solidFill>
                            <a:schemeClr val="dk2"/>
                          </a:solidFill>
                          <a:latin typeface="Oswald"/>
                          <a:ea typeface="Oswald"/>
                          <a:cs typeface="Oswald"/>
                          <a:sym typeface="Oswald"/>
                        </a:rPr>
                        <a:t> 010-2304-6267</a:t>
                      </a:r>
                      <a:endParaRPr sz="1100">
                        <a:solidFill>
                          <a:schemeClr val="dk2"/>
                        </a:solidFill>
                        <a:latin typeface="Oswald"/>
                        <a:ea typeface="Oswald"/>
                        <a:cs typeface="Oswald"/>
                        <a:sym typeface="Oswald"/>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gridSpan="2">
                  <a:txBody>
                    <a:bodyPr/>
                    <a:lstStyle/>
                    <a:p>
                      <a:pPr indent="0" lvl="0" marL="0" rtl="0" algn="l">
                        <a:spcBef>
                          <a:spcPts val="0"/>
                        </a:spcBef>
                        <a:spcAft>
                          <a:spcPts val="0"/>
                        </a:spcAft>
                        <a:buNone/>
                      </a:pPr>
                      <a:r>
                        <a:rPr lang="en" sz="1100">
                          <a:solidFill>
                            <a:srgbClr val="6D9EEB"/>
                          </a:solidFill>
                          <a:latin typeface="Oswald"/>
                          <a:ea typeface="Oswald"/>
                          <a:cs typeface="Oswald"/>
                          <a:sym typeface="Oswald"/>
                        </a:rPr>
                        <a:t>PRAISE TEAM :</a:t>
                      </a:r>
                      <a:r>
                        <a:rPr lang="en" sz="1100">
                          <a:solidFill>
                            <a:schemeClr val="dk2"/>
                          </a:solidFill>
                          <a:latin typeface="Oswald"/>
                          <a:ea typeface="Oswald"/>
                          <a:cs typeface="Oswald"/>
                          <a:sym typeface="Oswald"/>
                        </a:rPr>
                        <a:t> NUEVOS        </a:t>
                      </a:r>
                      <a:r>
                        <a:rPr lang="en" sz="1100">
                          <a:solidFill>
                            <a:srgbClr val="6D9EEB"/>
                          </a:solidFill>
                          <a:latin typeface="Oswald"/>
                          <a:ea typeface="Oswald"/>
                          <a:cs typeface="Oswald"/>
                          <a:sym typeface="Oswald"/>
                        </a:rPr>
                        <a:t>SCRIPTURE READING TEAM :</a:t>
                      </a:r>
                      <a:r>
                        <a:rPr lang="en" sz="1100">
                          <a:solidFill>
                            <a:schemeClr val="accent3"/>
                          </a:solidFill>
                          <a:latin typeface="Oswald"/>
                          <a:ea typeface="Oswald"/>
                          <a:cs typeface="Oswald"/>
                          <a:sym typeface="Oswald"/>
                        </a:rPr>
                        <a:t> </a:t>
                      </a:r>
                      <a:r>
                        <a:rPr lang="en" sz="1100">
                          <a:solidFill>
                            <a:schemeClr val="dk2"/>
                          </a:solidFill>
                          <a:latin typeface="Oswald"/>
                          <a:ea typeface="Oswald"/>
                          <a:cs typeface="Oswald"/>
                          <a:sym typeface="Oswald"/>
                        </a:rPr>
                        <a:t>VOICE OF LIFE</a:t>
                      </a:r>
                      <a:endParaRPr sz="1100">
                        <a:solidFill>
                          <a:schemeClr val="dk2"/>
                        </a:solidFill>
                        <a:latin typeface="Oswald"/>
                        <a:ea typeface="Oswald"/>
                        <a:cs typeface="Oswald"/>
                        <a:sym typeface="Oswald"/>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hMerge="1"/>
              </a:tr>
            </a:tbl>
          </a:graphicData>
        </a:graphic>
      </p:graphicFrame>
      <p:cxnSp>
        <p:nvCxnSpPr>
          <p:cNvPr id="78" name="Google Shape;78;p13"/>
          <p:cNvCxnSpPr/>
          <p:nvPr/>
        </p:nvCxnSpPr>
        <p:spPr>
          <a:xfrm flipH="1" rot="10800000">
            <a:off x="6492933" y="4782783"/>
            <a:ext cx="3059100" cy="5700"/>
          </a:xfrm>
          <a:prstGeom prst="straightConnector1">
            <a:avLst/>
          </a:prstGeom>
          <a:noFill/>
          <a:ln cap="flat" cmpd="sng" w="9525">
            <a:solidFill>
              <a:srgbClr val="6FA8DC"/>
            </a:solidFill>
            <a:prstDash val="solid"/>
            <a:round/>
            <a:headEnd len="med" w="med" type="none"/>
            <a:tailEnd len="med" w="med" type="none"/>
          </a:ln>
        </p:spPr>
      </p:cxnSp>
      <p:sp>
        <p:nvSpPr>
          <p:cNvPr id="79" name="Google Shape;79;p13"/>
          <p:cNvSpPr txBox="1"/>
          <p:nvPr/>
        </p:nvSpPr>
        <p:spPr>
          <a:xfrm>
            <a:off x="8537750" y="3612050"/>
            <a:ext cx="1977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latin typeface="Oswald Light"/>
                <a:ea typeface="Oswald Light"/>
                <a:cs typeface="Oswald Light"/>
                <a:sym typeface="Oswald Light"/>
              </a:rPr>
              <a:t>KIDS 09:30 AM for Elementary Students</a:t>
            </a:r>
            <a:endParaRPr sz="1000">
              <a:solidFill>
                <a:schemeClr val="dk2"/>
              </a:solidFill>
              <a:latin typeface="Oswald Light"/>
              <a:ea typeface="Oswald Light"/>
              <a:cs typeface="Oswald Light"/>
              <a:sym typeface="Oswald Light"/>
            </a:endParaRPr>
          </a:p>
          <a:p>
            <a:pPr indent="0" lvl="0" marL="0" rtl="0" algn="l">
              <a:spcBef>
                <a:spcPts val="0"/>
              </a:spcBef>
              <a:spcAft>
                <a:spcPts val="0"/>
              </a:spcAft>
              <a:buNone/>
            </a:pPr>
            <a:r>
              <a:rPr lang="en" sz="600">
                <a:solidFill>
                  <a:schemeClr val="dk2"/>
                </a:solidFill>
                <a:latin typeface="Oswald Medium"/>
                <a:ea typeface="Oswald Medium"/>
                <a:cs typeface="Oswald Medium"/>
                <a:sym typeface="Oswald Medium"/>
              </a:rPr>
              <a:t> </a:t>
            </a:r>
            <a:r>
              <a:rPr lang="en" sz="1000">
                <a:solidFill>
                  <a:schemeClr val="dk2"/>
                </a:solidFill>
                <a:latin typeface="Oswald Medium"/>
                <a:ea typeface="Oswald Medium"/>
                <a:cs typeface="Oswald Medium"/>
                <a:sym typeface="Oswald Medium"/>
              </a:rPr>
              <a:t>LIFE 11:30 AM for Youth &amp; Adults</a:t>
            </a:r>
            <a:endParaRPr sz="1000">
              <a:solidFill>
                <a:schemeClr val="dk2"/>
              </a:solidFill>
              <a:latin typeface="Oswald Medium"/>
              <a:ea typeface="Oswald Medium"/>
              <a:cs typeface="Oswald Medium"/>
              <a:sym typeface="Oswald Medium"/>
            </a:endParaRPr>
          </a:p>
        </p:txBody>
      </p:sp>
      <p:pic>
        <p:nvPicPr>
          <p:cNvPr id="80" name="Google Shape;80;p13" title="rainforest-falls-logo-LoRes-RGB.png"/>
          <p:cNvPicPr preferRelativeResize="0"/>
          <p:nvPr/>
        </p:nvPicPr>
        <p:blipFill>
          <a:blip r:embed="rId5">
            <a:alphaModFix/>
          </a:blip>
          <a:stretch>
            <a:fillRect/>
          </a:stretch>
        </p:blipFill>
        <p:spPr>
          <a:xfrm>
            <a:off x="3476000" y="2929019"/>
            <a:ext cx="1105876" cy="1138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4"/>
          <p:cNvSpPr/>
          <p:nvPr/>
        </p:nvSpPr>
        <p:spPr>
          <a:xfrm>
            <a:off x="294975" y="376025"/>
            <a:ext cx="4658100" cy="428400"/>
          </a:xfrm>
          <a:prstGeom prst="rect">
            <a:avLst/>
          </a:prstGeom>
          <a:solidFill>
            <a:srgbClr val="C9DAF8"/>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 name="Google Shape;86;p14"/>
          <p:cNvSpPr txBox="1"/>
          <p:nvPr/>
        </p:nvSpPr>
        <p:spPr>
          <a:xfrm>
            <a:off x="1224070" y="351727"/>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ORDER OF SERVICE</a:t>
            </a:r>
            <a:endParaRPr sz="1900">
              <a:solidFill>
                <a:schemeClr val="dk2"/>
              </a:solidFill>
              <a:latin typeface="Oswald"/>
              <a:ea typeface="Oswald"/>
              <a:cs typeface="Oswald"/>
              <a:sym typeface="Oswald"/>
            </a:endParaRPr>
          </a:p>
        </p:txBody>
      </p:sp>
      <p:sp>
        <p:nvSpPr>
          <p:cNvPr id="87" name="Google Shape;87;p14"/>
          <p:cNvSpPr/>
          <p:nvPr/>
        </p:nvSpPr>
        <p:spPr>
          <a:xfrm>
            <a:off x="5719700" y="399725"/>
            <a:ext cx="4658100" cy="428400"/>
          </a:xfrm>
          <a:prstGeom prst="rect">
            <a:avLst/>
          </a:prstGeom>
          <a:solidFill>
            <a:srgbClr val="C9DAF8"/>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4"/>
          <p:cNvSpPr txBox="1"/>
          <p:nvPr/>
        </p:nvSpPr>
        <p:spPr>
          <a:xfrm>
            <a:off x="6648796" y="375436"/>
            <a:ext cx="27999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SERMON NOTES</a:t>
            </a:r>
            <a:endParaRPr sz="1900">
              <a:solidFill>
                <a:schemeClr val="dk2"/>
              </a:solidFill>
              <a:latin typeface="Oswald"/>
              <a:ea typeface="Oswald"/>
              <a:cs typeface="Oswald"/>
              <a:sym typeface="Oswald"/>
            </a:endParaRPr>
          </a:p>
        </p:txBody>
      </p:sp>
      <p:graphicFrame>
        <p:nvGraphicFramePr>
          <p:cNvPr id="89" name="Google Shape;89;p14"/>
          <p:cNvGraphicFramePr/>
          <p:nvPr/>
        </p:nvGraphicFramePr>
        <p:xfrm>
          <a:off x="300513" y="836149"/>
          <a:ext cx="3000000" cy="3000000"/>
        </p:xfrm>
        <a:graphic>
          <a:graphicData uri="http://schemas.openxmlformats.org/drawingml/2006/table">
            <a:tbl>
              <a:tblPr>
                <a:noFill/>
                <a:tableStyleId>{3E16309E-F857-4EDF-A37F-0C14154B6DC7}</a:tableStyleId>
              </a:tblPr>
              <a:tblGrid>
                <a:gridCol w="1392825"/>
                <a:gridCol w="3265275"/>
              </a:tblGrid>
              <a:tr h="2838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PRAISE</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NUEVOS</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8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PRAYER</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Deaconess Jasmin Lee</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8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GREETING</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solidFill>
                            <a:schemeClr val="dk1"/>
                          </a:solidFill>
                          <a:latin typeface="Oswald"/>
                          <a:ea typeface="Oswald"/>
                          <a:cs typeface="Oswald"/>
                          <a:sym typeface="Oswald"/>
                        </a:rPr>
                        <a:t>God is making a way for you.</a:t>
                      </a:r>
                      <a:endParaRPr sz="1000">
                        <a:solidFill>
                          <a:schemeClr val="dk1"/>
                        </a:solidFill>
                        <a:latin typeface="Oswald"/>
                        <a:ea typeface="Oswald"/>
                        <a:cs typeface="Oswald"/>
                        <a:sym typeface="Oswald"/>
                      </a:endParaRPr>
                    </a:p>
                    <a:p>
                      <a:pPr indent="0" lvl="0" marL="0" rtl="0" algn="ctr">
                        <a:spcBef>
                          <a:spcPts val="0"/>
                        </a:spcBef>
                        <a:spcAft>
                          <a:spcPts val="0"/>
                        </a:spcAft>
                        <a:buNone/>
                      </a:pPr>
                      <a:r>
                        <a:t/>
                      </a:r>
                      <a:endParaRPr sz="1000">
                        <a:solidFill>
                          <a:schemeClr val="dk1"/>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850">
                <a:tc gridSpan="2">
                  <a:txBody>
                    <a:bodyPr/>
                    <a:lstStyle/>
                    <a:p>
                      <a:pPr indent="0" lvl="0" marL="0" rtl="0" algn="ctr">
                        <a:spcBef>
                          <a:spcPts val="0"/>
                        </a:spcBef>
                        <a:spcAft>
                          <a:spcPts val="0"/>
                        </a:spcAft>
                        <a:buNone/>
                      </a:pPr>
                      <a:r>
                        <a:rPr lang="en" sz="1000">
                          <a:solidFill>
                            <a:srgbClr val="6D9EEB"/>
                          </a:solidFill>
                          <a:latin typeface="Oswald"/>
                          <a:ea typeface="Oswald"/>
                          <a:cs typeface="Oswald"/>
                          <a:sym typeface="Oswald"/>
                        </a:rPr>
                        <a:t>ANNOUNCEMENT </a:t>
                      </a:r>
                      <a:r>
                        <a:rPr i="1" lang="en" sz="1000">
                          <a:solidFill>
                            <a:schemeClr val="dk1"/>
                          </a:solidFill>
                          <a:latin typeface="Oswald"/>
                          <a:ea typeface="Oswald"/>
                          <a:cs typeface="Oswald"/>
                          <a:sym typeface="Oswald"/>
                        </a:rPr>
                        <a:t>&amp; </a:t>
                      </a:r>
                      <a:r>
                        <a:rPr i="1" lang="en" sz="1000">
                          <a:solidFill>
                            <a:schemeClr val="dk1"/>
                          </a:solidFill>
                          <a:latin typeface="Oswald"/>
                          <a:ea typeface="Oswald"/>
                          <a:cs typeface="Oswald"/>
                          <a:sym typeface="Oswald"/>
                        </a:rPr>
                        <a:t>WELCOME NEWCOMERS</a:t>
                      </a:r>
                      <a:endParaRPr i="1" sz="1000">
                        <a:solidFill>
                          <a:schemeClr val="dk1"/>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hMerge="1"/>
              </a:tr>
              <a:tr h="2838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SCRIPTURE</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solidFill>
                            <a:schemeClr val="dk1"/>
                          </a:solidFill>
                          <a:latin typeface="Oswald"/>
                          <a:ea typeface="Oswald"/>
                          <a:cs typeface="Oswald"/>
                          <a:sym typeface="Oswald"/>
                        </a:rPr>
                        <a:t>Exodus 14:1-3</a:t>
                      </a:r>
                      <a:endParaRPr i="1"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425775">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SERMON</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100">
                          <a:solidFill>
                            <a:schemeClr val="dk1"/>
                          </a:solidFill>
                          <a:latin typeface="Oswald"/>
                          <a:ea typeface="Oswald"/>
                          <a:cs typeface="Oswald"/>
                          <a:sym typeface="Oswald"/>
                        </a:rPr>
                        <a:t>BEFORE THE IMPASSABLE SEA </a:t>
                      </a:r>
                      <a:endParaRPr sz="1100">
                        <a:solidFill>
                          <a:schemeClr val="dk1"/>
                        </a:solidFill>
                        <a:latin typeface="Oswald"/>
                        <a:ea typeface="Oswald"/>
                        <a:cs typeface="Oswald"/>
                        <a:sym typeface="Oswald"/>
                      </a:endParaRPr>
                    </a:p>
                    <a:p>
                      <a:pPr indent="0" lvl="0" marL="0" rtl="0" algn="ctr">
                        <a:spcBef>
                          <a:spcPts val="0"/>
                        </a:spcBef>
                        <a:spcAft>
                          <a:spcPts val="0"/>
                        </a:spcAft>
                        <a:buNone/>
                      </a:pPr>
                      <a:r>
                        <a:rPr lang="en" sz="1000">
                          <a:solidFill>
                            <a:schemeClr val="dk1"/>
                          </a:solidFill>
                          <a:latin typeface="Oswald"/>
                          <a:ea typeface="Oswald"/>
                          <a:cs typeface="Oswald"/>
                          <a:sym typeface="Oswald"/>
                        </a:rPr>
                        <a:t>REV. YAQUB KASHIF</a:t>
                      </a:r>
                      <a:endParaRPr sz="1000">
                        <a:solidFill>
                          <a:schemeClr val="dk1"/>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8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PRAYER</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8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OFFERING</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Oswald"/>
                          <a:ea typeface="Oswald"/>
                          <a:cs typeface="Oswald"/>
                          <a:sym typeface="Oswald"/>
                        </a:rPr>
                        <a:t>“complete”</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83850">
                <a:tc>
                  <a:txBody>
                    <a:bodyPr/>
                    <a:lstStyle/>
                    <a:p>
                      <a:pPr indent="0" lvl="0" marL="0" rtl="0" algn="r">
                        <a:spcBef>
                          <a:spcPts val="0"/>
                        </a:spcBef>
                        <a:spcAft>
                          <a:spcPts val="0"/>
                        </a:spcAft>
                        <a:buNone/>
                      </a:pPr>
                      <a:r>
                        <a:rPr lang="en" sz="1000">
                          <a:solidFill>
                            <a:srgbClr val="6D9EEB"/>
                          </a:solidFill>
                          <a:latin typeface="Oswald"/>
                          <a:ea typeface="Oswald"/>
                          <a:cs typeface="Oswald"/>
                          <a:sym typeface="Oswald"/>
                        </a:rPr>
                        <a:t>BENEDICTION</a:t>
                      </a:r>
                      <a:endParaRPr sz="1000">
                        <a:solidFill>
                          <a:srgbClr val="6D9EEB"/>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t/>
                      </a:r>
                      <a:endParaRPr sz="1000">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296750">
                <a:tc gridSpan="2">
                  <a:txBody>
                    <a:bodyPr/>
                    <a:lstStyle/>
                    <a:p>
                      <a:pPr indent="0" lvl="0" marL="0" rtl="0" algn="ctr">
                        <a:spcBef>
                          <a:spcPts val="0"/>
                        </a:spcBef>
                        <a:spcAft>
                          <a:spcPts val="0"/>
                        </a:spcAft>
                        <a:buNone/>
                      </a:pPr>
                      <a:r>
                        <a:rPr lang="en" sz="1100">
                          <a:solidFill>
                            <a:srgbClr val="C27BA0"/>
                          </a:solidFill>
                          <a:latin typeface="Oswald"/>
                          <a:ea typeface="Oswald"/>
                          <a:cs typeface="Oswald"/>
                          <a:sym typeface="Oswald"/>
                        </a:rPr>
                        <a:t>LIFE GROUP</a:t>
                      </a:r>
                      <a:endParaRPr sz="1100">
                        <a:solidFill>
                          <a:srgbClr val="C27BA0"/>
                        </a:solidFill>
                        <a:latin typeface="Oswald"/>
                        <a:ea typeface="Oswald"/>
                        <a:cs typeface="Oswald"/>
                        <a:sym typeface="Oswa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hMerge="1"/>
              </a:tr>
            </a:tbl>
          </a:graphicData>
        </a:graphic>
      </p:graphicFrame>
      <p:sp>
        <p:nvSpPr>
          <p:cNvPr id="90" name="Google Shape;90;p14"/>
          <p:cNvSpPr/>
          <p:nvPr/>
        </p:nvSpPr>
        <p:spPr>
          <a:xfrm>
            <a:off x="300525" y="4403226"/>
            <a:ext cx="4658100" cy="383400"/>
          </a:xfrm>
          <a:prstGeom prst="rect">
            <a:avLst/>
          </a:prstGeom>
          <a:solidFill>
            <a:srgbClr val="EAD1DC"/>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4"/>
          <p:cNvSpPr txBox="1"/>
          <p:nvPr/>
        </p:nvSpPr>
        <p:spPr>
          <a:xfrm>
            <a:off x="1224075" y="4356413"/>
            <a:ext cx="2922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2"/>
                </a:solidFill>
                <a:latin typeface="Oswald"/>
                <a:ea typeface="Oswald"/>
                <a:cs typeface="Oswald"/>
                <a:sym typeface="Oswald"/>
              </a:rPr>
              <a:t>LIFE GROUP QUESTIONS</a:t>
            </a:r>
            <a:endParaRPr sz="1900">
              <a:solidFill>
                <a:schemeClr val="dk2"/>
              </a:solidFill>
              <a:latin typeface="Oswald"/>
              <a:ea typeface="Oswald"/>
              <a:cs typeface="Oswald"/>
              <a:sym typeface="Oswald"/>
            </a:endParaRPr>
          </a:p>
        </p:txBody>
      </p:sp>
      <p:graphicFrame>
        <p:nvGraphicFramePr>
          <p:cNvPr id="92" name="Google Shape;92;p14"/>
          <p:cNvGraphicFramePr/>
          <p:nvPr/>
        </p:nvGraphicFramePr>
        <p:xfrm>
          <a:off x="296925" y="4786622"/>
          <a:ext cx="3000000" cy="3000000"/>
        </p:xfrm>
        <a:graphic>
          <a:graphicData uri="http://schemas.openxmlformats.org/drawingml/2006/table">
            <a:tbl>
              <a:tblPr>
                <a:noFill/>
                <a:tableStyleId>{3E16309E-F857-4EDF-A37F-0C14154B6DC7}</a:tableStyleId>
              </a:tblPr>
              <a:tblGrid>
                <a:gridCol w="382850"/>
                <a:gridCol w="4282425"/>
              </a:tblGrid>
              <a:tr h="110700">
                <a:tc rowSpan="2">
                  <a:txBody>
                    <a:bodyPr/>
                    <a:lstStyle/>
                    <a:p>
                      <a:pPr indent="0" lvl="0" marL="0" rtl="0" algn="r">
                        <a:spcBef>
                          <a:spcPts val="0"/>
                        </a:spcBef>
                        <a:spcAft>
                          <a:spcPts val="0"/>
                        </a:spcAft>
                        <a:buNone/>
                      </a:pPr>
                      <a:r>
                        <a:rPr lang="en" sz="950">
                          <a:latin typeface="Asta Sans"/>
                          <a:ea typeface="Asta Sans"/>
                          <a:cs typeface="Asta Sans"/>
                          <a:sym typeface="Asta Sans"/>
                        </a:rPr>
                        <a:t>1</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rowSpan="2">
                  <a:txBody>
                    <a:bodyPr/>
                    <a:lstStyle/>
                    <a:p>
                      <a:pPr indent="0" lvl="0" marL="0" rtl="0" algn="l">
                        <a:lnSpc>
                          <a:spcPct val="115000"/>
                        </a:lnSpc>
                        <a:spcBef>
                          <a:spcPts val="1200"/>
                        </a:spcBef>
                        <a:spcAft>
                          <a:spcPts val="1200"/>
                        </a:spcAft>
                        <a:buNone/>
                      </a:pPr>
                      <a:r>
                        <a:rPr lang="en" sz="950">
                          <a:latin typeface="Asta Sans"/>
                          <a:ea typeface="Asta Sans"/>
                          <a:cs typeface="Asta Sans"/>
                          <a:sym typeface="Asta Sans"/>
                        </a:rPr>
                        <a:t>When have you felt trapped with no clear way forward, and how does knowing that God led Israel to the Red Sea change your perspective?</a:t>
                      </a:r>
                      <a:br>
                        <a:rPr lang="en" sz="950">
                          <a:latin typeface="Asta Sans"/>
                          <a:ea typeface="Asta Sans"/>
                          <a:cs typeface="Asta Sans"/>
                          <a:sym typeface="Asta Sans"/>
                        </a:rPr>
                      </a:br>
                      <a:r>
                        <a:rPr lang="en" sz="950">
                          <a:latin typeface="Asta Sans"/>
                          <a:ea typeface="Asta Sans"/>
                          <a:cs typeface="Asta Sans"/>
                          <a:sym typeface="Asta Sans"/>
                        </a:rPr>
                        <a:t> // 길이 보이지 않는 막다른 상황에 놓였을 때, 하나님께서 이스라엘을 홍해 앞으로 인도하셨다는 사실은 당신의 시각을 어떻게 바꾸어 줍니까?</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r h="783675">
                <a:tc vMerge="1"/>
                <a:tc vMerge="1"/>
              </a:tr>
              <a:tr h="110700">
                <a:tc rowSpan="2">
                  <a:txBody>
                    <a:bodyPr/>
                    <a:lstStyle/>
                    <a:p>
                      <a:pPr indent="0" lvl="0" marL="0" rtl="0" algn="r">
                        <a:spcBef>
                          <a:spcPts val="0"/>
                        </a:spcBef>
                        <a:spcAft>
                          <a:spcPts val="0"/>
                        </a:spcAft>
                        <a:buNone/>
                      </a:pPr>
                      <a:r>
                        <a:rPr lang="en" sz="950">
                          <a:latin typeface="Asta Sans"/>
                          <a:ea typeface="Asta Sans"/>
                          <a:cs typeface="Asta Sans"/>
                          <a:sym typeface="Asta Sans"/>
                        </a:rPr>
                        <a:t>2</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rowSpan="2">
                  <a:txBody>
                    <a:bodyPr/>
                    <a:lstStyle/>
                    <a:p>
                      <a:pPr indent="0" lvl="0" marL="0" rtl="0" algn="l">
                        <a:lnSpc>
                          <a:spcPct val="115000"/>
                        </a:lnSpc>
                        <a:spcBef>
                          <a:spcPts val="1200"/>
                        </a:spcBef>
                        <a:spcAft>
                          <a:spcPts val="1200"/>
                        </a:spcAft>
                        <a:buNone/>
                      </a:pPr>
                      <a:r>
                        <a:rPr lang="en" sz="950">
                          <a:latin typeface="Asta Sans"/>
                          <a:ea typeface="Asta Sans"/>
                          <a:cs typeface="Asta Sans"/>
                          <a:sym typeface="Asta Sans"/>
                        </a:rPr>
                        <a:t>Israel saw an impossible obstacle, but God saw an opportunity for His glory. What “Red Sea” are you facing today, and how is God calling you to trust Him? // 이스라엘은 불가능한 장애물을 보았지만 하나님은 영광을 나타낼 기회로 보셨습니다. 오늘 당신 앞에 있는 “홍해”는 무엇이며, 하나님께서는 어떻게 당신에게 하나님을 신뢰하라고 말씀하고 계십니까?</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r h="530950">
                <a:tc vMerge="1"/>
                <a:tc vMerge="1"/>
              </a:tr>
              <a:tr h="641650">
                <a:tc>
                  <a:txBody>
                    <a:bodyPr/>
                    <a:lstStyle/>
                    <a:p>
                      <a:pPr indent="0" lvl="0" marL="0" rtl="0" algn="r">
                        <a:spcBef>
                          <a:spcPts val="0"/>
                        </a:spcBef>
                        <a:spcAft>
                          <a:spcPts val="0"/>
                        </a:spcAft>
                        <a:buNone/>
                      </a:pPr>
                      <a:r>
                        <a:rPr lang="en" sz="950">
                          <a:latin typeface="Asta Sans"/>
                          <a:ea typeface="Asta Sans"/>
                          <a:cs typeface="Asta Sans"/>
                          <a:sym typeface="Asta Sans"/>
                        </a:rPr>
                        <a:t>3</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c>
                  <a:txBody>
                    <a:bodyPr/>
                    <a:lstStyle/>
                    <a:p>
                      <a:pPr indent="0" lvl="0" marL="0" rtl="0" algn="l">
                        <a:lnSpc>
                          <a:spcPct val="115000"/>
                        </a:lnSpc>
                        <a:spcBef>
                          <a:spcPts val="1200"/>
                        </a:spcBef>
                        <a:spcAft>
                          <a:spcPts val="1200"/>
                        </a:spcAft>
                        <a:buNone/>
                      </a:pPr>
                      <a:r>
                        <a:rPr lang="en" sz="950">
                          <a:latin typeface="Asta Sans"/>
                          <a:ea typeface="Asta Sans"/>
                          <a:cs typeface="Asta Sans"/>
                          <a:sym typeface="Asta Sans"/>
                        </a:rPr>
                        <a:t>When there seems to be no way forward, do you respond more like the fearful crowd or like Moses who stood firm in faith? What step of faith is God calling you to take this week? // 더 이상 나아갈 길이 없어 보일 때, 당신은 두려워하는 무리처럼 반응합니까, 아니면 믿음으로 굳게 섰던 모세처럼 반응합니까? 이번 주 하나님께서 당신에게 요구하시는 믿음의 한 걸음은 무엇입니까?</a:t>
                      </a:r>
                      <a:endParaRPr sz="950">
                        <a:latin typeface="Asta Sans"/>
                        <a:ea typeface="Asta Sans"/>
                        <a:cs typeface="Asta Sans"/>
                        <a:sym typeface="Asta Sans"/>
                      </a:endParaRPr>
                    </a:p>
                  </a:txBody>
                  <a:tcPr marT="91425" marB="91425" marR="91425" marL="91425">
                    <a:lnL cap="flat" cmpd="sng" w="9525">
                      <a:solidFill>
                        <a:srgbClr val="E2E8EB"/>
                      </a:solidFill>
                      <a:prstDash val="solid"/>
                      <a:round/>
                      <a:headEnd len="sm" w="sm" type="none"/>
                      <a:tailEnd len="sm" w="sm" type="none"/>
                    </a:lnL>
                    <a:lnR cap="flat" cmpd="sng" w="9525">
                      <a:solidFill>
                        <a:srgbClr val="E2E8EB"/>
                      </a:solidFill>
                      <a:prstDash val="solid"/>
                      <a:round/>
                      <a:headEnd len="sm" w="sm" type="none"/>
                      <a:tailEnd len="sm" w="sm" type="none"/>
                    </a:lnR>
                    <a:lnT cap="flat" cmpd="sng" w="9525">
                      <a:solidFill>
                        <a:srgbClr val="E2E8EB"/>
                      </a:solidFill>
                      <a:prstDash val="solid"/>
                      <a:round/>
                      <a:headEnd len="sm" w="sm" type="none"/>
                      <a:tailEnd len="sm" w="sm" type="none"/>
                    </a:lnT>
                    <a:lnB cap="flat" cmpd="sng" w="9525">
                      <a:solidFill>
                        <a:srgbClr val="E2E8EB"/>
                      </a:solidFill>
                      <a:prstDash val="solid"/>
                      <a:round/>
                      <a:headEnd len="sm" w="sm" type="none"/>
                      <a:tailEnd len="sm" w="sm" type="none"/>
                    </a:lnB>
                  </a:tcPr>
                </a:tc>
              </a:tr>
            </a:tbl>
          </a:graphicData>
        </a:graphic>
      </p:graphicFrame>
      <p:pic>
        <p:nvPicPr>
          <p:cNvPr id="93" name="Google Shape;93;p14"/>
          <p:cNvPicPr preferRelativeResize="0"/>
          <p:nvPr/>
        </p:nvPicPr>
        <p:blipFill>
          <a:blip r:embed="rId3">
            <a:alphaModFix/>
          </a:blip>
          <a:stretch>
            <a:fillRect/>
          </a:stretch>
        </p:blipFill>
        <p:spPr>
          <a:xfrm>
            <a:off x="9488337" y="6525347"/>
            <a:ext cx="792650" cy="813350"/>
          </a:xfrm>
          <a:prstGeom prst="rect">
            <a:avLst/>
          </a:prstGeom>
          <a:noFill/>
          <a:ln>
            <a:noFill/>
          </a:ln>
        </p:spPr>
      </p:pic>
      <p:sp>
        <p:nvSpPr>
          <p:cNvPr id="94" name="Google Shape;94;p14"/>
          <p:cNvSpPr txBox="1"/>
          <p:nvPr/>
        </p:nvSpPr>
        <p:spPr>
          <a:xfrm>
            <a:off x="9333118" y="6306372"/>
            <a:ext cx="11031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rgbClr val="BF9000"/>
                </a:solidFill>
                <a:latin typeface="Oswald"/>
                <a:ea typeface="Oswald"/>
                <a:cs typeface="Oswald"/>
                <a:sym typeface="Oswald"/>
              </a:rPr>
              <a:t>KAKAO CHANNEL</a:t>
            </a:r>
            <a:endParaRPr sz="900">
              <a:solidFill>
                <a:srgbClr val="BF9000"/>
              </a:solidFill>
              <a:latin typeface="Oswald"/>
              <a:ea typeface="Oswald"/>
              <a:cs typeface="Oswald"/>
              <a:sym typeface="Oswald"/>
            </a:endParaRPr>
          </a:p>
        </p:txBody>
      </p:sp>
      <p:sp>
        <p:nvSpPr>
          <p:cNvPr id="95" name="Google Shape;95;p14"/>
          <p:cNvSpPr txBox="1"/>
          <p:nvPr/>
        </p:nvSpPr>
        <p:spPr>
          <a:xfrm>
            <a:off x="5719700" y="6785159"/>
            <a:ext cx="383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C27BA0"/>
                </a:solidFill>
                <a:uFill>
                  <a:noFill/>
                </a:uFill>
                <a:latin typeface="Oswald Light"/>
                <a:ea typeface="Oswald Light"/>
                <a:cs typeface="Oswald Light"/>
                <a:sym typeface="Oswald Light"/>
                <a:hlinkClick r:id="rId4">
                  <a:extLst>
                    <a:ext uri="{A12FA001-AC4F-418D-AE19-62706E023703}">
                      <ahyp:hlinkClr val="tx"/>
                    </a:ext>
                  </a:extLst>
                </a:hlinkClick>
              </a:rPr>
              <a:t>www.ilsanenglishworship.org</a:t>
            </a:r>
            <a:r>
              <a:rPr lang="en" sz="1100">
                <a:solidFill>
                  <a:srgbClr val="C27BA0"/>
                </a:solidFill>
                <a:latin typeface="Oswald Light"/>
                <a:ea typeface="Oswald Light"/>
                <a:cs typeface="Oswald Light"/>
                <a:sym typeface="Oswald Light"/>
              </a:rPr>
              <a:t>                        @ilsanenglishworshipcem</a:t>
            </a:r>
            <a:endParaRPr sz="1100">
              <a:solidFill>
                <a:srgbClr val="C27BA0"/>
              </a:solidFill>
              <a:latin typeface="Oswald Light"/>
              <a:ea typeface="Oswald Light"/>
              <a:cs typeface="Oswald Light"/>
              <a:sym typeface="Oswald Light"/>
            </a:endParaRPr>
          </a:p>
          <a:p>
            <a:pPr indent="0" lvl="0" marL="0" rtl="0" algn="l">
              <a:spcBef>
                <a:spcPts val="0"/>
              </a:spcBef>
              <a:spcAft>
                <a:spcPts val="0"/>
              </a:spcAft>
              <a:buClr>
                <a:schemeClr val="dk1"/>
              </a:buClr>
              <a:buSzPts val="1100"/>
              <a:buFont typeface="Arial"/>
              <a:buNone/>
            </a:pPr>
            <a:r>
              <a:t/>
            </a:r>
            <a:endParaRPr sz="800">
              <a:solidFill>
                <a:srgbClr val="C27BA0"/>
              </a:solidFill>
              <a:latin typeface="Oswald Light"/>
              <a:ea typeface="Oswald Light"/>
              <a:cs typeface="Oswald Light"/>
              <a:sym typeface="Oswald Light"/>
            </a:endParaRPr>
          </a:p>
          <a:p>
            <a:pPr indent="0" lvl="0" marL="0" rtl="0" algn="l">
              <a:spcBef>
                <a:spcPts val="0"/>
              </a:spcBef>
              <a:spcAft>
                <a:spcPts val="0"/>
              </a:spcAft>
              <a:buNone/>
            </a:pPr>
            <a:r>
              <a:rPr lang="en" sz="1100">
                <a:solidFill>
                  <a:srgbClr val="C27BA0"/>
                </a:solidFill>
                <a:latin typeface="Oswald Light"/>
                <a:ea typeface="Oswald Light"/>
                <a:cs typeface="Oswald Light"/>
                <a:sym typeface="Oswald Light"/>
              </a:rPr>
              <a:t>3F, 244, Ilsan-ro, Ilsandong-gu, Goyang-si, Gyeonggi-do, Korea, 10417</a:t>
            </a:r>
            <a:endParaRPr sz="1100">
              <a:solidFill>
                <a:srgbClr val="C27BA0"/>
              </a:solidFill>
              <a:latin typeface="Oswald Light"/>
              <a:ea typeface="Oswald Light"/>
              <a:cs typeface="Oswald Light"/>
              <a:sym typeface="Oswald Light"/>
            </a:endParaRPr>
          </a:p>
        </p:txBody>
      </p:sp>
      <p:pic>
        <p:nvPicPr>
          <p:cNvPr id="96" name="Google Shape;96;p14"/>
          <p:cNvPicPr preferRelativeResize="0"/>
          <p:nvPr/>
        </p:nvPicPr>
        <p:blipFill rotWithShape="1">
          <a:blip r:embed="rId5">
            <a:alphaModFix/>
          </a:blip>
          <a:srcRect b="10746" l="11814" r="16890" t="11385"/>
          <a:stretch/>
        </p:blipFill>
        <p:spPr>
          <a:xfrm>
            <a:off x="7593450" y="6847209"/>
            <a:ext cx="266525" cy="260125"/>
          </a:xfrm>
          <a:prstGeom prst="rect">
            <a:avLst/>
          </a:prstGeom>
          <a:noFill/>
          <a:ln>
            <a:noFill/>
          </a:ln>
        </p:spPr>
      </p:pic>
      <p:pic>
        <p:nvPicPr>
          <p:cNvPr id="97" name="Google Shape;97;p14" title="CEM-2.png"/>
          <p:cNvPicPr preferRelativeResize="0"/>
          <p:nvPr/>
        </p:nvPicPr>
        <p:blipFill rotWithShape="1">
          <a:blip r:embed="rId6">
            <a:alphaModFix amt="9000"/>
          </a:blip>
          <a:srcRect b="15596" l="0" r="0" t="11629"/>
          <a:stretch/>
        </p:blipFill>
        <p:spPr>
          <a:xfrm>
            <a:off x="7291770" y="2876823"/>
            <a:ext cx="1438476" cy="1480639"/>
          </a:xfrm>
          <a:prstGeom prst="rect">
            <a:avLst/>
          </a:prstGeom>
          <a:noFill/>
          <a:ln>
            <a:noFill/>
          </a:ln>
        </p:spPr>
      </p:pic>
      <p:pic>
        <p:nvPicPr>
          <p:cNvPr id="98" name="Google Shape;98;p14"/>
          <p:cNvPicPr preferRelativeResize="0"/>
          <p:nvPr/>
        </p:nvPicPr>
        <p:blipFill>
          <a:blip r:embed="rId7">
            <a:alphaModFix/>
          </a:blip>
          <a:stretch>
            <a:fillRect/>
          </a:stretch>
        </p:blipFill>
        <p:spPr>
          <a:xfrm>
            <a:off x="-1760977" y="3849202"/>
            <a:ext cx="1648450" cy="3161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