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7562100" cx="10689325"/>
  <p:notesSz cx="6858000" cy="9144000"/>
  <p:embeddedFontLst>
    <p:embeddedFont>
      <p:font typeface="Oswald Medium"/>
      <p:regular r:id="rId9"/>
      <p:bold r:id="rId10"/>
    </p:embeddedFont>
    <p:embeddedFont>
      <p:font typeface="Oswald Light"/>
      <p:regular r:id="rId11"/>
      <p:bold r:id="rId12"/>
    </p:embeddedFont>
    <p:embeddedFont>
      <p:font typeface="Pacifico"/>
      <p:regular r:id="rId13"/>
    </p:embeddedFont>
    <p:embeddedFont>
      <p:font typeface="Merriweather Black"/>
      <p:bold r:id="rId14"/>
      <p:boldItalic r:id="rId15"/>
    </p:embeddedFont>
    <p:embeddedFont>
      <p:font typeface="Oswald"/>
      <p:regular r:id="rId16"/>
      <p:bold r:id="rId17"/>
    </p:embeddedFont>
    <p:embeddedFont>
      <p:font typeface="Nanum Pen Script"/>
      <p:regular r:id="rId18"/>
    </p:embeddedFont>
    <p:embeddedFont>
      <p:font typeface="Asta Sans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2">
          <p15:clr>
            <a:srgbClr val="747775"/>
          </p15:clr>
        </p15:guide>
        <p15:guide id="2" pos="336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BC66B40-8EAD-4CA1-847F-2101A20F15D8}">
  <a:tblStyle styleId="{6BC66B40-8EAD-4CA1-847F-2101A20F15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2" orient="horz"/>
        <p:guide pos="33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staSans-bold.fntdata"/><Relationship Id="rId11" Type="http://schemas.openxmlformats.org/officeDocument/2006/relationships/font" Target="fonts/OswaldLight-regular.fntdata"/><Relationship Id="rId10" Type="http://schemas.openxmlformats.org/officeDocument/2006/relationships/font" Target="fonts/OswaldMedium-bold.fntdata"/><Relationship Id="rId13" Type="http://schemas.openxmlformats.org/officeDocument/2006/relationships/font" Target="fonts/Pacifico-regular.fntdata"/><Relationship Id="rId12" Type="http://schemas.openxmlformats.org/officeDocument/2006/relationships/font" Target="fonts/Oswald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OswaldMedium-regular.fntdata"/><Relationship Id="rId15" Type="http://schemas.openxmlformats.org/officeDocument/2006/relationships/font" Target="fonts/MerriweatherBlack-boldItalic.fntdata"/><Relationship Id="rId14" Type="http://schemas.openxmlformats.org/officeDocument/2006/relationships/font" Target="fonts/MerriweatherBlack-bold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sta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anumPenScrip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JUNE 7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If you are not in one,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Bible Study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Epistles of John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{6BC66B40-8EAD-4CA1-847F-2101A20F15D8}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88" name="Google Shape;88;p14"/>
          <p:cNvGraphicFramePr/>
          <p:nvPr/>
        </p:nvGraphicFramePr>
        <p:xfrm>
          <a:off x="300513" y="8361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{6BC66B40-8EAD-4CA1-847F-2101A20F15D8}</a:tableStyleId>
              </a:tblPr>
              <a:tblGrid>
                <a:gridCol w="1392825"/>
                <a:gridCol w="3265275"/>
              </a:tblGrid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Deaconess Shine Park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God made a way to be with you.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Exodus 7:3-5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GOD DELIVERS HIS PEOPLE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DANIEL CHUNG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9" name="Google Shape;89;p14"/>
          <p:cNvSpPr/>
          <p:nvPr/>
        </p:nvSpPr>
        <p:spPr>
          <a:xfrm>
            <a:off x="300525" y="4403226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1224075" y="4356413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1" name="Google Shape;91;p14"/>
          <p:cNvGraphicFramePr/>
          <p:nvPr/>
        </p:nvGraphicFramePr>
        <p:xfrm>
          <a:off x="296925" y="47866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{6BC66B40-8EAD-4CA1-847F-2101A20F15D8}</a:tableStyleId>
              </a:tblPr>
              <a:tblGrid>
                <a:gridCol w="382850"/>
                <a:gridCol w="4282425"/>
              </a:tblGrid>
              <a:tr h="1107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The Egyptians trusted many things besides God. What are some things people often look to for security, identity, or happiness instead of God? // 애굽 사람들은 하나님 외에 많은 것들을 의지했습니다. 오늘날 사람들은 하나님 대신 무엇에서 안정감, 정체성, 행복을 찾으려고 하나요?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525">
                <a:tc vMerge="1"/>
                <a:tc vMerge="1"/>
              </a:tr>
              <a:tr h="1107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Pharaoh repeatedly resisted God's voice until his heart became hardened. What can happen when we continually ignore what God is saying to us? // 바로왕은 하나님의 말씀을 계속 거부하다가 결국 마음이 강퍅해졌습니다. 우리가 하나님의 말씀을 반복해서 무시할 때 어떤 일이 일어날 수 있을까요?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0950">
                <a:tc vMerge="1"/>
                <a:tc vMerge="1"/>
              </a:tr>
              <a:tr h="641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The Passover lamb pointed to Jesus, who died so we could be with God. How does knowing that God wants a relationship with you—not just your obedience—change the way you follow Him? // 유월절 어린양은 우리가 하나님과 함께할 수 있도록 죽으신 예수님을 가리킵니다. 하나님께서 단지 순종이 아니라 관계를 원하신다는 사실은, 우리가 하나님을 따르는 방식에 어떤 영향을 주나요?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5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title="CEM-2.png"/>
          <p:cNvPicPr preferRelativeResize="0"/>
          <p:nvPr/>
        </p:nvPicPr>
        <p:blipFill rotWithShape="1">
          <a:blip r:embed="rId6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