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536DEF1-4C5A-46BC-ABE4-38B522E6B228}">
  <a:tblStyle styleId="{F536DEF1-4C5A-46BC-ABE4-38B522E6B2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31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Epistles of John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Praise &amp; Worship Sunday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Let’s praise the Lord with all our hearts!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{F536DEF1-4C5A-46BC-ABE4-38B522E6B228}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Shin (신승환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5">
            <a:alphaModFix amt="77000"/>
          </a:blip>
          <a:stretch>
            <a:fillRect/>
          </a:stretch>
        </p:blipFill>
        <p:spPr>
          <a:xfrm>
            <a:off x="1024200" y="2820650"/>
            <a:ext cx="3213526" cy="159421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9" name="Google Shape;89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{F536DEF1-4C5A-46BC-ABE4-38B522E6B228}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Isaac Bae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Worship, before the walls fall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Psalm 27:1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WORSHIP BEFORE THE WALLS FALL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&amp; </a:t>
                      </a: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0" name="Google Shape;90;p14"/>
          <p:cNvSpPr/>
          <p:nvPr/>
        </p:nvSpPr>
        <p:spPr>
          <a:xfrm>
            <a:off x="300525" y="4403226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224075" y="4356413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2" name="Google Shape;92;p14"/>
          <p:cNvGraphicFramePr/>
          <p:nvPr/>
        </p:nvGraphicFramePr>
        <p:xfrm>
          <a:off x="296925" y="478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{F536DEF1-4C5A-46BC-ABE4-38B522E6B228}</a:tableStyleId>
              </a:tblPr>
              <a:tblGrid>
                <a:gridCol w="382850"/>
                <a:gridCol w="4282425"/>
              </a:tblGrid>
              <a:tr h="1107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Can I still worship God when the answer has not come and the walls are still standing? // 아직 응답이 오지 않았고 내 앞의 벽이 그대로 서 있을 때에도 나는 하나님을 예배할 수 있는가?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525">
                <a:tc vMerge="1"/>
                <a:tc vMerge="1"/>
              </a:tr>
              <a:tr h="1107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fear, worry, or obstacle is keeping me from trusting God completely today? //오늘 내가 하나님을 온전히 신뢰하지 못하게 하는 두려움과 걱정, 그리고 장애물은 무엇인가?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0950">
                <a:tc vMerge="1"/>
                <a:tc vMerge="1"/>
              </a:tr>
              <a:tr h="641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Do I value God's presence more than the miracle I am asking Him for? //나는 하나님께 구하고 있는 기적보다 하나님의 임재를 더 소중히 여기고 있는가?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