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7562100" cx="10689325"/>
  <p:notesSz cx="6858000" cy="9144000"/>
  <p:embeddedFontLst>
    <p:embeddedFont>
      <p:font typeface="Oswald Medium"/>
      <p:regular r:id="rId9"/>
      <p:bold r:id="rId10"/>
    </p:embeddedFont>
    <p:embeddedFont>
      <p:font typeface="Oswald Light"/>
      <p:regular r:id="rId11"/>
      <p:bold r:id="rId12"/>
    </p:embeddedFont>
    <p:embeddedFont>
      <p:font typeface="Pacifico"/>
      <p:regular r:id="rId13"/>
    </p:embeddedFont>
    <p:embeddedFont>
      <p:font typeface="Merriweather Black"/>
      <p:bold r:id="rId14"/>
      <p:boldItalic r:id="rId15"/>
    </p:embeddedFont>
    <p:embeddedFont>
      <p:font typeface="Oswald"/>
      <p:regular r:id="rId16"/>
      <p:bold r:id="rId17"/>
    </p:embeddedFont>
    <p:embeddedFont>
      <p:font typeface="Nanum Pen Script"/>
      <p:regular r:id="rId18"/>
    </p:embeddedFont>
    <p:embeddedFont>
      <p:font typeface="Asta Sans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2">
          <p15:clr>
            <a:srgbClr val="747775"/>
          </p15:clr>
        </p15:guide>
        <p15:guide id="2" pos="336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C852B6D-2C7A-4CCB-AF4A-7CA38E7A3CCB}">
  <a:tblStyle styleId="{EC852B6D-2C7A-4CCB-AF4A-7CA38E7A3C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2" orient="horz"/>
        <p:guide pos="33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staSans-bold.fntdata"/><Relationship Id="rId11" Type="http://schemas.openxmlformats.org/officeDocument/2006/relationships/font" Target="fonts/OswaldLight-regular.fntdata"/><Relationship Id="rId10" Type="http://schemas.openxmlformats.org/officeDocument/2006/relationships/font" Target="fonts/OswaldMedium-bold.fntdata"/><Relationship Id="rId13" Type="http://schemas.openxmlformats.org/officeDocument/2006/relationships/font" Target="fonts/Pacifico-regular.fntdata"/><Relationship Id="rId12" Type="http://schemas.openxmlformats.org/officeDocument/2006/relationships/font" Target="fonts/Oswald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OswaldMedium-regular.fntdata"/><Relationship Id="rId15" Type="http://schemas.openxmlformats.org/officeDocument/2006/relationships/font" Target="fonts/MerriweatherBlack-boldItalic.fntdata"/><Relationship Id="rId14" Type="http://schemas.openxmlformats.org/officeDocument/2006/relationships/font" Target="fonts/MerriweatherBlack-bold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sta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anumPenScrip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24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If you are not in one,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Bible Study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Epistles of John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{EC852B6D-2C7A-4CCB-AF4A-7CA38E7A3CCB}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88" name="Google Shape;88;p14"/>
          <p:cNvGraphicFramePr/>
          <p:nvPr/>
        </p:nvGraphicFramePr>
        <p:xfrm>
          <a:off x="300513" y="8361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{EC852B6D-2C7A-4CCB-AF4A-7CA38E7A3CCB}</a:tableStyleId>
              </a:tblPr>
              <a:tblGrid>
                <a:gridCol w="1392825"/>
                <a:gridCol w="3265275"/>
              </a:tblGrid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Sister Sandy Kim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God hears you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Exodus 3:9-10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GOD HEARS HIS PEOPLE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YAQUB KASHIF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9" name="Google Shape;89;p14"/>
          <p:cNvSpPr/>
          <p:nvPr/>
        </p:nvSpPr>
        <p:spPr>
          <a:xfrm>
            <a:off x="300525" y="4403226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1224075" y="4356413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1" name="Google Shape;91;p14"/>
          <p:cNvGraphicFramePr/>
          <p:nvPr/>
        </p:nvGraphicFramePr>
        <p:xfrm>
          <a:off x="296925" y="47866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{EC852B6D-2C7A-4CCB-AF4A-7CA38E7A3CCB}</a:tableStyleId>
              </a:tblPr>
              <a:tblGrid>
                <a:gridCol w="382850"/>
                <a:gridCol w="4282425"/>
              </a:tblGrid>
              <a:tr h="1107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What cry, burden, or hidden pain do I need to bring honestly before God today? // 오늘 나는 어떤 부르짖음과 짐, 그리고 숨겨진 아픔을 하나님 앞에 솔직히 가져가야 하는가?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4525">
                <a:tc vMerge="1"/>
                <a:tc vMerge="1"/>
              </a:tr>
              <a:tr h="1107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Am I willing to turn aside and respond when God calls me personally?  // 하나님께서 나를 개인적으로 부르실 때, 나는 돌이켜 그 부르심에 응답할 준비가 되어 있는가? 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0950">
                <a:tc vMerge="1"/>
                <a:tc vMerge="1"/>
              </a:tr>
              <a:tr h="6416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What would change in my life if I truly believed that God still sees me, hears me, and is working for my deliverance? // 하나님께서 지금도 나를 보시고, 내 기도를 들으시며, 나의 구원을 위해 일하고 계심을 내가 진심으로 믿는다면 내 삶은 어떻게 달라질 것인가? 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5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title="CEM-2.png"/>
          <p:cNvPicPr preferRelativeResize="0"/>
          <p:nvPr/>
        </p:nvPicPr>
        <p:blipFill rotWithShape="1">
          <a:blip r:embed="rId6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