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7ADEE2-3084-46F3-9B6F-05DEB2859FA4}">
  <a:tblStyle styleId="{607ADEE2-3084-46F3-9B6F-05DEB2859F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APRIL 5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8E7CC3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80065" y="1204228"/>
            <a:ext cx="39018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If you are not in one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2. Sanctuary Spring Cleaning!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Join us for a time of serving together!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April 11(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SAT) 10:00 AM – 12:00 PM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3. At the Movies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 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Which Movie?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The Case for Christ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            When? Some other Sunday soon, 12:30 PM (after service)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What to bring? Yourself. If you want to, bring your favorite snacks!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4. Sermon Series!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THE COMEBACK STORY! (March 22 - April 5, 2026)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B4A7D6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5" name="Google Shape;75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{607ADEE2-3084-46F3-9B6F-05DEB2859FA4}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Chung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Jeong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장로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Shin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집사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rgbClr val="CC4125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        </a:t>
                      </a: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6" name="Google Shape;76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8E7CC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78" name="Google Shape;78;p13" title="26.03.22 Hosanna (CEM Life, John 12.1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4299" y="3251425"/>
            <a:ext cx="2233325" cy="125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6">
            <a:alphaModFix/>
          </a:blip>
          <a:srcRect b="16418" l="0" r="0" t="12965"/>
          <a:stretch/>
        </p:blipFill>
        <p:spPr>
          <a:xfrm>
            <a:off x="8671425" y="4453149"/>
            <a:ext cx="1205300" cy="85118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6191099" y="1882371"/>
            <a:ext cx="3618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900">
                <a:solidFill>
                  <a:srgbClr val="D5A6BD"/>
                </a:solidFill>
                <a:latin typeface="Pacifico"/>
                <a:ea typeface="Pacifico"/>
                <a:cs typeface="Pacifico"/>
                <a:sym typeface="Pacifico"/>
              </a:rPr>
              <a:t>Easter Sunday</a:t>
            </a:r>
            <a:endParaRPr i="1" sz="3900">
              <a:solidFill>
                <a:srgbClr val="D5A6B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300513" y="8558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{607ADEE2-3084-46F3-9B6F-05DEB2859FA4}</a:tableStyleId>
              </a:tblPr>
              <a:tblGrid>
                <a:gridCol w="1392825"/>
                <a:gridCol w="3265275"/>
              </a:tblGrid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Deaconess</a:t>
                      </a: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 Shine Park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Jesus is our risen Savior.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</a:t>
                      </a: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Matthew 28:6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RESURRECTION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8E7CC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8E7CC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9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2" name="Google Shape;92;p14"/>
          <p:cNvSpPr/>
          <p:nvPr/>
        </p:nvSpPr>
        <p:spPr>
          <a:xfrm>
            <a:off x="300525" y="4531289"/>
            <a:ext cx="4658100" cy="3834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1224075" y="4484500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4" name="Google Shape;94;p14"/>
          <p:cNvGraphicFramePr/>
          <p:nvPr/>
        </p:nvGraphicFramePr>
        <p:xfrm>
          <a:off x="300513" y="496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{607ADEE2-3084-46F3-9B6F-05DEB2859FA4}</a:tableStyleId>
              </a:tblPr>
              <a:tblGrid>
                <a:gridCol w="382850"/>
                <a:gridCol w="4282425"/>
              </a:tblGrid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The Bible says death has lost its power. Yet what still makes death or loss feel strong or fearful to you? // 성경은 죽음의 권세가 무너졌다고 말합니다. 그런데도 여전히 죽음이나 상실이 크게 느껴지는 이유는 무엇일까요?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If resurrection is truly your future, how should that reshape the way you see your current struggles or fears? // 부활이 우리의 확실한 미래라면, 지금의 어려움이나 두려움을 바라보는 시각은 어떻게 달라져야 할까요?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722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Because Jesus has already won the victory, what is one way you can live with hope and confidence this week instead of fear? // 예수님께서 이미 승리를 이루셨다면, 이번 주를 두려움이 아니라 소망과 담대함으로 살아가기 위한 한 가지 실천은 무엇일까요?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