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7562100" cx="10689325"/>
  <p:notesSz cx="6858000" cy="9144000"/>
  <p:embeddedFontLst>
    <p:embeddedFont>
      <p:font typeface="Oswald Medium"/>
      <p:regular r:id="rId9"/>
      <p:bold r:id="rId10"/>
    </p:embeddedFont>
    <p:embeddedFont>
      <p:font typeface="Oswald Light"/>
      <p:regular r:id="rId11"/>
      <p:bold r:id="rId12"/>
    </p:embeddedFont>
    <p:embeddedFont>
      <p:font typeface="Pacifico"/>
      <p:regular r:id="rId13"/>
    </p:embeddedFont>
    <p:embeddedFont>
      <p:font typeface="Merriweather Black"/>
      <p:bold r:id="rId14"/>
      <p:boldItalic r:id="rId15"/>
    </p:embeddedFont>
    <p:embeddedFont>
      <p:font typeface="Oswald"/>
      <p:regular r:id="rId16"/>
      <p:bold r:id="rId17"/>
    </p:embeddedFont>
    <p:embeddedFont>
      <p:font typeface="Nanum Pen Script"/>
      <p:regular r:id="rId18"/>
    </p:embeddedFont>
    <p:embeddedFont>
      <p:font typeface="Asta Sans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2">
          <p15:clr>
            <a:srgbClr val="747775"/>
          </p15:clr>
        </p15:guide>
        <p15:guide id="2" pos="336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D42D2EB-CAE6-4F5F-8BBA-EDF3AEE4687B}">
  <a:tblStyle styleId="{DD42D2EB-CAE6-4F5F-8BBA-EDF3AEE4687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2" orient="horz"/>
        <p:guide pos="336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staSans-bold.fntdata"/><Relationship Id="rId11" Type="http://schemas.openxmlformats.org/officeDocument/2006/relationships/font" Target="fonts/OswaldLight-regular.fntdata"/><Relationship Id="rId10" Type="http://schemas.openxmlformats.org/officeDocument/2006/relationships/font" Target="fonts/OswaldMedium-bold.fntdata"/><Relationship Id="rId13" Type="http://schemas.openxmlformats.org/officeDocument/2006/relationships/font" Target="fonts/Pacifico-regular.fntdata"/><Relationship Id="rId12" Type="http://schemas.openxmlformats.org/officeDocument/2006/relationships/font" Target="fonts/Oswald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OswaldMedium-regular.fntdata"/><Relationship Id="rId15" Type="http://schemas.openxmlformats.org/officeDocument/2006/relationships/font" Target="fonts/MerriweatherBlack-boldItalic.fntdata"/><Relationship Id="rId14" Type="http://schemas.openxmlformats.org/officeDocument/2006/relationships/font" Target="fonts/MerriweatherBlack-bold.fntdata"/><Relationship Id="rId17" Type="http://schemas.openxmlformats.org/officeDocument/2006/relationships/font" Target="fonts/Oswald-bold.fntdata"/><Relationship Id="rId16" Type="http://schemas.openxmlformats.org/officeDocument/2006/relationships/font" Target="fonts/Oswald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AstaSans-regular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NanumPenScrip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2983934c4_0_119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b2983934c4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b25ad9abea_0_0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b25ad9ab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387" y="1094692"/>
            <a:ext cx="9960600" cy="30177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1pPr>
            <a:lvl2pPr lvl="1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2pPr>
            <a:lvl3pPr lvl="2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3pPr>
            <a:lvl4pPr lvl="3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4pPr>
            <a:lvl5pPr lvl="4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5pPr>
            <a:lvl6pPr lvl="5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6pPr>
            <a:lvl7pPr lvl="6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7pPr>
            <a:lvl8pPr lvl="7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8pPr>
            <a:lvl9pPr lvl="8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377" y="4166800"/>
            <a:ext cx="9960600" cy="11652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377" y="3162232"/>
            <a:ext cx="9960600" cy="1237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1pPr>
            <a:lvl2pPr lvl="1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2pPr>
            <a:lvl3pPr lvl="2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3pPr>
            <a:lvl4pPr lvl="3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4pPr>
            <a:lvl5pPr lvl="4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5pPr>
            <a:lvl6pPr lvl="5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6pPr>
            <a:lvl7pPr lvl="6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7pPr>
            <a:lvl8pPr lvl="7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8pPr>
            <a:lvl9pPr lvl="8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377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49070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377" y="816857"/>
            <a:ext cx="3282600" cy="1110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1pPr>
            <a:lvl2pPr lvl="1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2pPr>
            <a:lvl3pPr lvl="2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3pPr>
            <a:lvl4pPr lvl="3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4pPr>
            <a:lvl5pPr lvl="4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5pPr>
            <a:lvl6pPr lvl="5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6pPr>
            <a:lvl7pPr lvl="6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7pPr>
            <a:lvl8pPr lvl="7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8pPr>
            <a:lvl9pPr lvl="8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377" y="2043024"/>
            <a:ext cx="3282600" cy="4674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5329" lvl="0" marL="4572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102" y="661822"/>
            <a:ext cx="7443900" cy="6014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1pPr>
            <a:lvl2pPr lvl="1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2pPr>
            <a:lvl3pPr lvl="2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3pPr>
            <a:lvl4pPr lvl="3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4pPr>
            <a:lvl5pPr lvl="4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5pPr>
            <a:lvl6pPr lvl="5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6pPr>
            <a:lvl7pPr lvl="6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7pPr>
            <a:lvl8pPr lvl="7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8pPr>
            <a:lvl9pPr lvl="8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4663" y="-184"/>
            <a:ext cx="5344800" cy="756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369" y="1813044"/>
            <a:ext cx="4728900" cy="21792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1pPr>
            <a:lvl2pPr lvl="1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2pPr>
            <a:lvl3pPr lvl="2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3pPr>
            <a:lvl4pPr lvl="3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4pPr>
            <a:lvl5pPr lvl="4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5pPr>
            <a:lvl6pPr lvl="5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6pPr>
            <a:lvl7pPr lvl="6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7pPr>
            <a:lvl8pPr lvl="7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8pPr>
            <a:lvl9pPr lvl="8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369" y="4121150"/>
            <a:ext cx="4728900" cy="1815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4270" y="1064553"/>
            <a:ext cx="4485300" cy="5432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377" y="6219895"/>
            <a:ext cx="70125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5"/>
              <a:buNone/>
              <a:defRPr sz="2285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377" y="1626252"/>
            <a:ext cx="9960600" cy="2886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1pPr>
            <a:lvl2pPr lvl="1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2pPr>
            <a:lvl3pPr lvl="2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3pPr>
            <a:lvl4pPr lvl="3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4pPr>
            <a:lvl5pPr lvl="4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5pPr>
            <a:lvl6pPr lvl="5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6pPr>
            <a:lvl7pPr lvl="6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7pPr>
            <a:lvl8pPr lvl="7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8pPr>
            <a:lvl9pPr lvl="8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377" y="4634479"/>
            <a:ext cx="9960600" cy="19125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 algn="ctr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5"/>
              <a:buChar char="●"/>
              <a:defRPr sz="2285">
                <a:solidFill>
                  <a:schemeClr val="dk2"/>
                </a:solidFill>
              </a:defRPr>
            </a:lvl1pPr>
            <a:lvl2pPr indent="-341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2pPr>
            <a:lvl3pPr indent="-341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3pPr>
            <a:lvl4pPr indent="-341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4pPr>
            <a:lvl5pPr indent="-341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5pPr>
            <a:lvl6pPr indent="-341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6pPr>
            <a:lvl7pPr indent="-341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7pPr>
            <a:lvl8pPr indent="-341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8pPr>
            <a:lvl9pPr indent="-341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269">
                <a:solidFill>
                  <a:schemeClr val="dk2"/>
                </a:solidFill>
              </a:defRPr>
            </a:lvl1pPr>
            <a:lvl2pPr lvl="1" algn="r">
              <a:buNone/>
              <a:defRPr sz="1269">
                <a:solidFill>
                  <a:schemeClr val="dk2"/>
                </a:solidFill>
              </a:defRPr>
            </a:lvl2pPr>
            <a:lvl3pPr lvl="2" algn="r">
              <a:buNone/>
              <a:defRPr sz="1269">
                <a:solidFill>
                  <a:schemeClr val="dk2"/>
                </a:solidFill>
              </a:defRPr>
            </a:lvl3pPr>
            <a:lvl4pPr lvl="3" algn="r">
              <a:buNone/>
              <a:defRPr sz="1269">
                <a:solidFill>
                  <a:schemeClr val="dk2"/>
                </a:solidFill>
              </a:defRPr>
            </a:lvl4pPr>
            <a:lvl5pPr lvl="4" algn="r">
              <a:buNone/>
              <a:defRPr sz="1269">
                <a:solidFill>
                  <a:schemeClr val="dk2"/>
                </a:solidFill>
              </a:defRPr>
            </a:lvl5pPr>
            <a:lvl6pPr lvl="5" algn="r">
              <a:buNone/>
              <a:defRPr sz="1269">
                <a:solidFill>
                  <a:schemeClr val="dk2"/>
                </a:solidFill>
              </a:defRPr>
            </a:lvl6pPr>
            <a:lvl7pPr lvl="6" algn="r">
              <a:buNone/>
              <a:defRPr sz="1269">
                <a:solidFill>
                  <a:schemeClr val="dk2"/>
                </a:solidFill>
              </a:defRPr>
            </a:lvl7pPr>
            <a:lvl8pPr lvl="7" algn="r">
              <a:buNone/>
              <a:defRPr sz="1269">
                <a:solidFill>
                  <a:schemeClr val="dk2"/>
                </a:solidFill>
              </a:defRPr>
            </a:lvl8pPr>
            <a:lvl9pPr lvl="8" algn="r">
              <a:buNone/>
              <a:defRPr sz="1269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hyperlink" Target="http://www.ilsanenglishworship.org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6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617961" y="2169911"/>
            <a:ext cx="4827000" cy="25500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flipH="1">
            <a:off x="-125" y="0"/>
            <a:ext cx="5344800" cy="75621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CEM-3.png"/>
          <p:cNvPicPr preferRelativeResize="0"/>
          <p:nvPr/>
        </p:nvPicPr>
        <p:blipFill rotWithShape="1">
          <a:blip r:embed="rId3">
            <a:alphaModFix amt="83000"/>
          </a:blip>
          <a:srcRect b="49985" l="66646" r="0" t="33724"/>
          <a:stretch/>
        </p:blipFill>
        <p:spPr>
          <a:xfrm>
            <a:off x="8781442" y="2705380"/>
            <a:ext cx="1363050" cy="94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CEM-2.png"/>
          <p:cNvPicPr preferRelativeResize="0"/>
          <p:nvPr/>
        </p:nvPicPr>
        <p:blipFill rotWithShape="1">
          <a:blip r:embed="rId4">
            <a:alphaModFix amt="80000"/>
          </a:blip>
          <a:srcRect b="15596" l="0" r="0" t="11629"/>
          <a:stretch/>
        </p:blipFill>
        <p:spPr>
          <a:xfrm>
            <a:off x="7280862" y="2554473"/>
            <a:ext cx="1438476" cy="148063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621567" y="2896843"/>
            <a:ext cx="1597200" cy="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CHOONGJUNG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ENGLISH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MINISTRY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563956" y="621825"/>
            <a:ext cx="2961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52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Welcome</a:t>
            </a:r>
            <a:endParaRPr i="1" sz="52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644806" y="1452850"/>
            <a:ext cx="27999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85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CHOONGJUNG CHURCH</a:t>
            </a:r>
            <a:endParaRPr sz="2285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6033420" y="4101133"/>
            <a:ext cx="4019700" cy="13527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6214183" y="4245158"/>
            <a:ext cx="3618000" cy="10467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6948660" y="4352159"/>
            <a:ext cx="2121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SUNDAY BULLETIN</a:t>
            </a:r>
            <a:endParaRPr b="1" sz="17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948660" y="4799892"/>
            <a:ext cx="2121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MARCH 22</a:t>
            </a: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, 2026</a:t>
            </a:r>
            <a:endParaRPr sz="15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426325" y="431325"/>
            <a:ext cx="4491900" cy="664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5701597" y="5725036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CHURCH VISION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585602" y="6134224"/>
            <a:ext cx="2500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EVEN THERE YOUR HAND WILL GUIDE ME,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3C47D"/>
                </a:solidFill>
                <a:latin typeface="Oswald Light"/>
                <a:ea typeface="Oswald Light"/>
                <a:cs typeface="Oswald Light"/>
                <a:sym typeface="Oswald Light"/>
              </a:rPr>
              <a:t>YOUR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 RIGHT </a:t>
            </a:r>
            <a:r>
              <a:rPr lang="en" sz="1200">
                <a:solidFill>
                  <a:srgbClr val="93C47D"/>
                </a:solidFill>
                <a:latin typeface="Oswald Light"/>
                <a:ea typeface="Oswald Light"/>
                <a:cs typeface="Oswald Light"/>
                <a:sym typeface="Oswald Light"/>
              </a:rPr>
              <a:t>HAND WILL HOLD ME FAST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701597" y="6819552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PSALMS 139:10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135578" y="5722367"/>
            <a:ext cx="227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CEM VISION : REACTION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065677" y="6004705"/>
            <a:ext cx="234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WE PROCLAIM TO YOU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WHAT WE HAVE SEEN AND HEARD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SO THAT YOU ALSO 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MAY HAVE </a:t>
            </a:r>
            <a:r>
              <a:rPr lang="en" sz="1200">
                <a:solidFill>
                  <a:srgbClr val="93C47D"/>
                </a:solidFill>
                <a:latin typeface="Oswald Light"/>
                <a:ea typeface="Oswald Light"/>
                <a:cs typeface="Oswald Light"/>
                <a:sym typeface="Oswald Light"/>
              </a:rPr>
              <a:t>FELLOWSHIP</a:t>
            </a:r>
            <a:r>
              <a:rPr lang="en" sz="1200">
                <a:solidFill>
                  <a:schemeClr val="accent3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WITH US ...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8135566" y="6819548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 JOHN 1:3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623325" y="621825"/>
            <a:ext cx="4051200" cy="4155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1272325" y="591075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ANNOUNCEMENT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680065" y="1204228"/>
            <a:ext cx="39018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1. LIFE GROUP will be starting. Please pray and let us if you’re not in the group.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2. LIFE GROUP guide is in 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the front desk. We hope to grow together as a community united by the same vision.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3. Bible Study of Revelations &amp; Genesis: Please sign up.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4. We are going to have the sermon series called THE COMEBACK STORY!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                                                                    (March 22 - April 5, 2026)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623325" y="4603595"/>
            <a:ext cx="4051200" cy="3849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1248975" y="4553463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PASTOR &amp; STAFF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77" name="Google Shape;77;p13"/>
          <p:cNvGraphicFramePr/>
          <p:nvPr/>
        </p:nvGraphicFramePr>
        <p:xfrm>
          <a:off x="709550" y="5076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{DD42D2EB-CAE6-4F5F-8BBA-EDF3AEE4687B}</a:tableStyleId>
              </a:tblPr>
              <a:tblGrid>
                <a:gridCol w="745475"/>
                <a:gridCol w="30973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93C47D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PASTOR</a:t>
                      </a:r>
                      <a:endParaRPr sz="1100">
                        <a:solidFill>
                          <a:srgbClr val="93C47D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Daniel Chung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(정다니엘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010-8101-0940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Yaqub Kashif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(야곱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010-5897-2490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93C47D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93C47D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  Elder Paul Jeong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(정희대 장로)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010-3911-1586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KIDS  Deacon Spencer Hwang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(황규문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93C47D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ASST</a:t>
                      </a:r>
                      <a:endParaRPr sz="1100">
                        <a:solidFill>
                          <a:srgbClr val="93C47D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93C47D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93C47D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 Ebraim Shin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(신승환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93C47D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 TEAM :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NUEVOS        </a:t>
                      </a:r>
                      <a:r>
                        <a:rPr lang="en" sz="1100">
                          <a:solidFill>
                            <a:srgbClr val="93C47D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 READING TEAM :</a:t>
                      </a:r>
                      <a:r>
                        <a:rPr lang="en" sz="1100">
                          <a:solidFill>
                            <a:schemeClr val="accent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OF LIFE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cxnSp>
        <p:nvCxnSpPr>
          <p:cNvPr id="78" name="Google Shape;78;p13"/>
          <p:cNvCxnSpPr/>
          <p:nvPr/>
        </p:nvCxnSpPr>
        <p:spPr>
          <a:xfrm flipH="1" rot="10800000">
            <a:off x="6492933" y="4782783"/>
            <a:ext cx="3059100" cy="5700"/>
          </a:xfrm>
          <a:prstGeom prst="straightConnector1">
            <a:avLst/>
          </a:prstGeom>
          <a:noFill/>
          <a:ln cap="flat" cmpd="sng" w="952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3"/>
          <p:cNvSpPr txBox="1"/>
          <p:nvPr/>
        </p:nvSpPr>
        <p:spPr>
          <a:xfrm>
            <a:off x="8537750" y="3612050"/>
            <a:ext cx="19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KIDS 09:30 AM for Elementary Students</a:t>
            </a:r>
            <a:endParaRPr sz="10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 </a:t>
            </a:r>
            <a:r>
              <a:rPr lang="en" sz="10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LIFE 11:30 AM for Youth &amp; Adults</a:t>
            </a:r>
            <a:endParaRPr sz="1000">
              <a:solidFill>
                <a:schemeClr val="dk2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80" name="Google Shape;80;p13" title="26.03.22 Hosanna (CEM Life, John 12.13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4875" y="3072100"/>
            <a:ext cx="2552176" cy="1435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pngtree-palm-branch-coconut-leaf-png-image_1451429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23966" y="1793875"/>
            <a:ext cx="941525" cy="94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 title="pngtree-palm-branch-coconut-leaf-png-image_1451429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9573816" y="4762463"/>
            <a:ext cx="941525" cy="94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/>
          <p:nvPr/>
        </p:nvSpPr>
        <p:spPr>
          <a:xfrm>
            <a:off x="294975" y="376025"/>
            <a:ext cx="4658100" cy="428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4"/>
          <p:cNvSpPr txBox="1"/>
          <p:nvPr/>
        </p:nvSpPr>
        <p:spPr>
          <a:xfrm>
            <a:off x="1224070" y="351727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ORDER OF SERVICE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9" name="Google Shape;89;p14"/>
          <p:cNvSpPr/>
          <p:nvPr/>
        </p:nvSpPr>
        <p:spPr>
          <a:xfrm>
            <a:off x="5719700" y="399725"/>
            <a:ext cx="4658100" cy="428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 txBox="1"/>
          <p:nvPr/>
        </p:nvSpPr>
        <p:spPr>
          <a:xfrm>
            <a:off x="6648796" y="375436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SERMON NOTES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1" name="Google Shape;91;p14"/>
          <p:cNvGraphicFramePr/>
          <p:nvPr/>
        </p:nvGraphicFramePr>
        <p:xfrm>
          <a:off x="300513" y="8558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{DD42D2EB-CAE6-4F5F-8BBA-EDF3AEE4687B}</a:tableStyleId>
              </a:tblPr>
              <a:tblGrid>
                <a:gridCol w="1392825"/>
                <a:gridCol w="3265275"/>
              </a:tblGrid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93C47D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</a:t>
                      </a:r>
                      <a:endParaRPr sz="1000">
                        <a:solidFill>
                          <a:srgbClr val="93C47D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NUEVOS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93C47D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93C47D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Sister Sandy Kim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93C47D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GREETING</a:t>
                      </a:r>
                      <a:endParaRPr sz="1000">
                        <a:solidFill>
                          <a:srgbClr val="93C47D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Jesus loves you to the end.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93C47D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ANNOUNCEMENT</a:t>
                      </a: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&amp; WELCOME NEWCOMERS</a:t>
                      </a:r>
                      <a:endParaRPr i="1"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93C47D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</a:t>
                      </a:r>
                      <a:endParaRPr sz="1000">
                        <a:solidFill>
                          <a:srgbClr val="93C47D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John 12:13</a:t>
                      </a:r>
                      <a:endParaRPr i="1"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7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93C47D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SERMON</a:t>
                      </a:r>
                      <a:endParaRPr sz="1000">
                        <a:solidFill>
                          <a:srgbClr val="93C47D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HOSANNA</a:t>
                      </a:r>
                      <a:endParaRPr sz="11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REV. DANIEL CHUNG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93C47D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93C47D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93C47D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OFFERING</a:t>
                      </a:r>
                      <a:endParaRPr sz="1000">
                        <a:solidFill>
                          <a:srgbClr val="93C47D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“complete”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93C47D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BENEDICTION</a:t>
                      </a:r>
                      <a:endParaRPr sz="1000">
                        <a:solidFill>
                          <a:srgbClr val="93C47D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59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GROUP</a:t>
                      </a:r>
                      <a:endParaRPr sz="1100">
                        <a:solidFill>
                          <a:srgbClr val="C27BA0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92" name="Google Shape;92;p14"/>
          <p:cNvSpPr/>
          <p:nvPr/>
        </p:nvSpPr>
        <p:spPr>
          <a:xfrm>
            <a:off x="300525" y="4531289"/>
            <a:ext cx="4658100" cy="3834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 txBox="1"/>
          <p:nvPr/>
        </p:nvSpPr>
        <p:spPr>
          <a:xfrm>
            <a:off x="1224075" y="4484500"/>
            <a:ext cx="2922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LIFE GROUP QUESTIONS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4" name="Google Shape;94;p14"/>
          <p:cNvGraphicFramePr/>
          <p:nvPr/>
        </p:nvGraphicFramePr>
        <p:xfrm>
          <a:off x="300513" y="49666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{DD42D2EB-CAE6-4F5F-8BBA-EDF3AEE4687B}</a:tableStyleId>
              </a:tblPr>
              <a:tblGrid>
                <a:gridCol w="382850"/>
                <a:gridCol w="4282425"/>
              </a:tblGrid>
              <a:tr h="16405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1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The crowd praised Jesus but wanted Him to meet their expectations. In what ways can we follow Jesus while still expecting Him to fit our plans? // 사람들은 예수님을 찬양했지만, 결국 자신들의 기대를 이루어 주길 원했습니다. 우리도 예수님을 따르면서 여전히 내 계획에 맞추려 할 때는 어떤 모습일까요?</a:t>
                      </a:r>
                      <a:endParaRPr sz="9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2275">
                <a:tc vMerge="1"/>
                <a:tc vMerge="1"/>
              </a:tr>
              <a:tr h="16405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2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When God doesn’t do what we expect, what does that reveal about what we truly love or trust? // 하나님이 우리의 기대대로 일하지 않으실 때, 그것은 우리가 실제로 무엇을 사랑하고 신뢰하는지를 어떻게 드러내나요?</a:t>
                      </a:r>
                      <a:endParaRPr sz="9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2275">
                <a:tc vMerge="1"/>
                <a:tc vMerge="1"/>
              </a:tr>
              <a:tr h="7229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3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Jesus chose the cross for us while we were still sinners. How does His love change the way you want to respond to Him this week? // 우리가 아직 죄인 되었을 때에도 예수님은 십자가를 선택하셨습니다. 그 사랑이 이번 주에 예수님께 반응하는 당신의 삶을 어떻게 바꾸고 싶게 만드나요?</a:t>
                      </a:r>
                      <a:endParaRPr sz="9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95" name="Google Shape;9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8337" y="6525347"/>
            <a:ext cx="792650" cy="8133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>
            <a:off x="9333118" y="6306372"/>
            <a:ext cx="110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rPr>
              <a:t>KAKAO CHANNEL</a:t>
            </a:r>
            <a:endParaRPr sz="900">
              <a:solidFill>
                <a:srgbClr val="BF9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5719700" y="6785159"/>
            <a:ext cx="383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uFill>
                  <a:noFill/>
                </a:uFill>
                <a:latin typeface="Oswald Light"/>
                <a:ea typeface="Oswald Light"/>
                <a:cs typeface="Oswald Light"/>
                <a:sym typeface="Oswald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www.ilsanenglishworship.org</a:t>
            </a: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                        @ilsanenglishworshipcem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3F, 244, Ilsan-ro, Ilsandong-gu, Goyang-si, Gyeonggi-do, Korea, 10417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98" name="Google Shape;98;p14"/>
          <p:cNvPicPr preferRelativeResize="0"/>
          <p:nvPr/>
        </p:nvPicPr>
        <p:blipFill rotWithShape="1">
          <a:blip r:embed="rId5">
            <a:alphaModFix/>
          </a:blip>
          <a:srcRect b="10746" l="11814" r="16890" t="11385"/>
          <a:stretch/>
        </p:blipFill>
        <p:spPr>
          <a:xfrm>
            <a:off x="7593450" y="6847209"/>
            <a:ext cx="266525" cy="2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 title="CEM-2.png"/>
          <p:cNvPicPr preferRelativeResize="0"/>
          <p:nvPr/>
        </p:nvPicPr>
        <p:blipFill rotWithShape="1">
          <a:blip r:embed="rId6">
            <a:alphaModFix amt="9000"/>
          </a:blip>
          <a:srcRect b="15596" l="0" r="0" t="11629"/>
          <a:stretch/>
        </p:blipFill>
        <p:spPr>
          <a:xfrm>
            <a:off x="7291770" y="2876823"/>
            <a:ext cx="1438476" cy="148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760977" y="3849202"/>
            <a:ext cx="1648450" cy="3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 title="pngtree-palm-branch-coconut-leaf-png-image_1451429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1791" y="119463"/>
            <a:ext cx="941525" cy="94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