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4FFEFD0-5876-4C01-BE1B-36232AC766E6}">
  <a:tblStyle styleId="{D4FFEFD0-5876-4C01-BE1B-36232AC766E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4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8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8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8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8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8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8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8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8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8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8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8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8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8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8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8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8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8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8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8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8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8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8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8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8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8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4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4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4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4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4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4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MARCH 15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 will be starting. Please pray and let us if you’re not in the group.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2. LIFE GROUP guide is in 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the front desk. We hope to grow together as a community united by the same vision.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3. Bible Study of Revelations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{D4FFEFD0-5876-4C01-BE1B-36232AC766E6}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8" name="Google Shape;88;p14"/>
          <p:cNvGraphicFramePr/>
          <p:nvPr/>
        </p:nvGraphicFramePr>
        <p:xfrm>
          <a:off x="300513" y="8558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{D4FFEFD0-5876-4C01-BE1B-36232AC766E6}</a:tableStyleId>
              </a:tblPr>
              <a:tblGrid>
                <a:gridCol w="1392825"/>
                <a:gridCol w="3265275"/>
              </a:tblGrid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brother Roger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is with you.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Genesis 26:22-25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ISSAC'S BLESSING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9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9" name="Google Shape;89;p14"/>
          <p:cNvSpPr/>
          <p:nvPr/>
        </p:nvSpPr>
        <p:spPr>
          <a:xfrm>
            <a:off x="300525" y="4531289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1224075" y="4484500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1" name="Google Shape;91;p14"/>
          <p:cNvGraphicFramePr/>
          <p:nvPr/>
        </p:nvGraphicFramePr>
        <p:xfrm>
          <a:off x="300513" y="496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{D4FFEFD0-5876-4C01-BE1B-36232AC766E6}</a:tableStyleId>
              </a:tblPr>
              <a:tblGrid>
                <a:gridCol w="382850"/>
                <a:gridCol w="4282425"/>
              </a:tblGrid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Isaac faced repeated conflict over the wells, yet he chose to move on instead of fighting. What helps—or challenges—you to trust God rather than react when conflict happens? // 이삭은 우물 때문에 계속 갈등을 겪었지만 싸우기보다 물러났습니다. 갈등이 생길 때 하나님을 신뢰하기보다 반응하게 되는 이유는 무엇일까요?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After the conflict, God reminded Isaac of His presence. How does remembering that God is with us change the way we see difficult situations? // 갈등 이후 하나님은 이삭에게 자신의 함께하심을 다시 확인해 주셨습니다. 하나님이 함께하신다는 사실을 기억하는 것은 어려운 상황을 바라보는 우리의 시각을 어떻게 바꾸나요?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722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Isaac responded by building an altar and calling on the Lord. What is one way you can turn back to God and seek His presence this week? // 이삭은 제단을 쌓고 하나님을 부르며 응답했습니다. 이번 주에 하나님의 임재를 다시 구하기 위해 당신이 할 수 있는 한 가지는 무엇일까요?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