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F8E61-409D-0243-E856-2A4EB0CEFB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3736EE-1963-C742-A2AD-E86ECCA6B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E801AD-807F-ACD2-7967-D63710B08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2D514-07B3-4EE6-9C82-1425049174C3}" type="datetimeFigureOut">
              <a:rPr lang="en-US" smtClean="0"/>
              <a:t>3/14/2026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5B1FC-DF08-5317-A28D-1D5DCA3E8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62F68-6281-F90A-CC02-FACCCE668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B830-3A8D-44C7-ACB6-49E70C9AF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186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DD404-591E-C0D6-FB74-36E2A12B2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4D3A6-E028-C847-C17E-620A36212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35066-6D5D-A649-DC2E-6994EBC33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2D514-07B3-4EE6-9C82-1425049174C3}" type="datetimeFigureOut">
              <a:rPr lang="en-US" smtClean="0"/>
              <a:t>3/14/2026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AE320-6147-541B-5A3C-FDE9D8ECF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9AF91-2341-1850-1CD5-F9EB07446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B830-3A8D-44C7-ACB6-49E70C9AF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846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87D9D-800F-FEC4-265A-86A8F8635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C23EA-2AD3-917E-9EB4-E7124E8B4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40C74-0974-778C-DBDA-846517B66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2D514-07B3-4EE6-9C82-1425049174C3}" type="datetimeFigureOut">
              <a:rPr lang="en-US" smtClean="0"/>
              <a:t>3/14/2026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E94E20-36E1-43A9-AD9C-BD755F6CB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6760-8797-E684-D065-199971070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B830-3A8D-44C7-ACB6-49E70C9AF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462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736B0-E04A-1845-B9F6-E8C376C3B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5D837-D71D-0A4A-9003-D255AF3D24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352179-4EF2-B3A4-BD66-DC299E4C85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4EBEA9-5416-A39B-CBDF-303F462F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2D514-07B3-4EE6-9C82-1425049174C3}" type="datetimeFigureOut">
              <a:rPr lang="en-US" smtClean="0"/>
              <a:t>3/14/2026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AF555E-0C14-A914-5460-5704922EC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5D1E06-7950-3372-3582-7D24CB076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B830-3A8D-44C7-ACB6-49E70C9AF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742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3A5BD-ED0D-F501-FF64-1794503F6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84BFC4-D241-D18E-7504-C2E12B11B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1F8A3-80C4-6DAF-3553-5A4EF2D3C0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893C4D-D047-A057-5C16-3833C7D6F8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4E9A7D-B358-A7F3-0DBB-DB605A6337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6AA723-FA50-6EF2-688B-FEAE6E8C3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2D514-07B3-4EE6-9C82-1425049174C3}" type="datetimeFigureOut">
              <a:rPr lang="en-US" smtClean="0"/>
              <a:t>3/14/2026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544B30-CD20-0201-AF2B-5B5B56C78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5E6908-CE12-4DC9-B82F-FEBED5603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B830-3A8D-44C7-ACB6-49E70C9AF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981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F9859-8046-8D45-8E2A-B93B935FF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4D9A23-ECF3-E294-E928-D2AD03A95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2D514-07B3-4EE6-9C82-1425049174C3}" type="datetimeFigureOut">
              <a:rPr lang="en-US" smtClean="0"/>
              <a:t>3/14/2026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B32432-BD0E-3861-762D-9A04F2464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39B17F-A7A6-CC95-A76A-99764CBB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B830-3A8D-44C7-ACB6-49E70C9AF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996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390207-E697-DD1E-C712-D5641BB44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2D514-07B3-4EE6-9C82-1425049174C3}" type="datetimeFigureOut">
              <a:rPr lang="en-US" smtClean="0"/>
              <a:t>3/14/2026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7EA212-B226-080D-609A-762CEA50C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988AD4-0033-E851-D8F5-E6ABFA948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B830-3A8D-44C7-ACB6-49E70C9AF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786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982CD-BD87-6973-6EC0-4BF09A8BB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B6628-794B-A0E9-74E6-8A01209A8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E4BA50-3D42-8F1E-F472-F9EE149951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279001-DD91-FA95-C5FD-FE1BB8A0E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2D514-07B3-4EE6-9C82-1425049174C3}" type="datetimeFigureOut">
              <a:rPr lang="en-US" smtClean="0"/>
              <a:t>3/14/2026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9D9682-EA1A-058F-AF52-7596D296A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C8206C-B620-13A4-D2B6-AF90E3698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B830-3A8D-44C7-ACB6-49E70C9AF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855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372A9-7497-A739-2E47-68C4873CA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94F22E-CF02-B3F2-AF33-0F66EA2E00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87269-F11D-774F-FB03-BF5141BE6F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26BD10-1291-63D6-632F-0179FB6E2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2D514-07B3-4EE6-9C82-1425049174C3}" type="datetimeFigureOut">
              <a:rPr lang="en-US" smtClean="0"/>
              <a:t>3/14/2026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41DE31-4D3D-BCBD-16D4-5D2B91356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DF975B-A355-4693-5C1E-BAE4F169A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B830-3A8D-44C7-ACB6-49E70C9AF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259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B80EE-7A62-9167-D8C7-0D700D304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6B578A-6D79-B98D-CA4F-E28303E711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487AA4-BC56-9BB6-33A5-B9767657A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2D514-07B3-4EE6-9C82-1425049174C3}" type="datetimeFigureOut">
              <a:rPr lang="en-US" smtClean="0"/>
              <a:t>3/14/2026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56F81-6C74-6313-506E-D35ADB59A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679C02-9581-DE62-D2DA-D6376E160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B830-3A8D-44C7-ACB6-49E70C9AF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129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66FF96-CDCD-9D1E-4E67-CB78D7FA7A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BC98D3-3B81-0B00-1459-F6698C4569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30D30B-B646-B4AD-B1E3-9749DCF9B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2D514-07B3-4EE6-9C82-1425049174C3}" type="datetimeFigureOut">
              <a:rPr lang="en-US" smtClean="0"/>
              <a:t>3/14/2026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54B51-17CE-08A9-FE65-B56757492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E6F3B3-3B43-BBD4-6505-75A91A29C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B830-3A8D-44C7-ACB6-49E70C9AF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79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07446C-AFE0-F9DC-02C8-5E23CD900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309BB-917A-11D9-F3A8-626653C85A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AD8F68-DBDC-BC70-1FF7-A73F94487F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D2D514-07B3-4EE6-9C82-1425049174C3}" type="datetimeFigureOut">
              <a:rPr lang="en-US" smtClean="0"/>
              <a:t>3/14/2026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A2095-6B9F-101E-5B95-DC3B8EF679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94899-F80F-605B-F023-53FEFDCCAB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A1B830-3A8D-44C7-ACB6-49E70C9AF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53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A112D6-37BE-8ADB-2411-9D8307286F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076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17D1C-7705-2259-F3CA-6159FFCF4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B59051-63ED-B5F8-08AA-DAAF86C86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96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BF777-6AC3-24EA-6CED-BC4AEF85B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689FEF-2477-D284-3243-76807BC87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027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6A6E5-3D9A-9413-F18B-2BE37084C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A29AC8-B6EB-F8E3-9ED1-FBF19962B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938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098C0-035D-C6DD-5FFF-BB152C565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B382B4-8DD1-B9E0-C1E4-772371C6D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351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03F9F-4838-8FAF-28B2-21F2A854D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04857A-79DA-6D59-AB5F-C86FD8174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024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ACC18-E16B-5144-4A93-6F2E771FB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30E479-8844-EBEB-D5A8-6D1C26DC5E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821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A25D8-B4A6-F619-EA09-0409D8585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73FCC7-633B-EDE2-F22A-35BE0C40B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730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3F161-1894-1C3D-92C8-A68EE0DCF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65CD32-9A88-6FC7-43F1-3F81CB069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180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YAQUB KASHIF</dc:creator>
  <cp:lastModifiedBy>YAQUB KASHIF</cp:lastModifiedBy>
  <cp:revision>1</cp:revision>
  <dcterms:created xsi:type="dcterms:W3CDTF">2026-03-14T07:18:45Z</dcterms:created>
  <dcterms:modified xsi:type="dcterms:W3CDTF">2026-03-14T07:26:41Z</dcterms:modified>
</cp:coreProperties>
</file>