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Lst>
  <p:sldSz cy="7562100" cx="10689325"/>
  <p:notesSz cx="6858000" cy="9144000"/>
  <p:embeddedFontLst>
    <p:embeddedFont>
      <p:font typeface="Oswald Medium"/>
      <p:regular r:id="rId9"/>
      <p:bold r:id="rId10"/>
    </p:embeddedFont>
    <p:embeddedFont>
      <p:font typeface="Oswald Light"/>
      <p:regular r:id="rId11"/>
      <p:bold r:id="rId12"/>
    </p:embeddedFont>
    <p:embeddedFont>
      <p:font typeface="Pacifico"/>
      <p:regular r:id="rId13"/>
    </p:embeddedFont>
    <p:embeddedFont>
      <p:font typeface="Merriweather Black"/>
      <p:bold r:id="rId14"/>
      <p:boldItalic r:id="rId15"/>
    </p:embeddedFont>
    <p:embeddedFont>
      <p:font typeface="Oswald"/>
      <p:regular r:id="rId16"/>
      <p:bold r:id="rId17"/>
    </p:embeddedFont>
    <p:embeddedFont>
      <p:font typeface="Nanum Pen Script"/>
      <p:regular r:id="rId18"/>
    </p:embeddedFont>
    <p:embeddedFont>
      <p:font typeface="Asta Sans"/>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382">
          <p15:clr>
            <a:srgbClr val="747775"/>
          </p15:clr>
        </p15:guide>
        <p15:guide id="2" pos="3367">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879340E-CF2C-46C7-AD75-BC92EAC57E52}">
  <a:tblStyle styleId="{3879340E-CF2C-46C7-AD75-BC92EAC57E5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82" orient="horz"/>
        <p:guide pos="3367"/>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staSans-bold.fntdata"/><Relationship Id="rId11" Type="http://schemas.openxmlformats.org/officeDocument/2006/relationships/font" Target="fonts/OswaldLight-regular.fntdata"/><Relationship Id="rId10" Type="http://schemas.openxmlformats.org/officeDocument/2006/relationships/font" Target="fonts/OswaldMedium-bold.fntdata"/><Relationship Id="rId13" Type="http://schemas.openxmlformats.org/officeDocument/2006/relationships/font" Target="fonts/Pacifico-regular.fntdata"/><Relationship Id="rId12" Type="http://schemas.openxmlformats.org/officeDocument/2006/relationships/font" Target="fonts/Oswald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font" Target="fonts/OswaldMedium-regular.fntdata"/><Relationship Id="rId15" Type="http://schemas.openxmlformats.org/officeDocument/2006/relationships/font" Target="fonts/MerriweatherBlack-boldItalic.fntdata"/><Relationship Id="rId14" Type="http://schemas.openxmlformats.org/officeDocument/2006/relationships/font" Target="fonts/MerriweatherBlack-bold.fntdata"/><Relationship Id="rId17" Type="http://schemas.openxmlformats.org/officeDocument/2006/relationships/font" Target="fonts/Oswald-bold.fntdata"/><Relationship Id="rId16" Type="http://schemas.openxmlformats.org/officeDocument/2006/relationships/font" Target="fonts/Oswald-regular.fntdata"/><Relationship Id="rId5" Type="http://schemas.openxmlformats.org/officeDocument/2006/relationships/slideMaster" Target="slideMasters/slideMaster1.xml"/><Relationship Id="rId19" Type="http://schemas.openxmlformats.org/officeDocument/2006/relationships/font" Target="fonts/AstaSans-regular.fntdata"/><Relationship Id="rId6" Type="http://schemas.openxmlformats.org/officeDocument/2006/relationships/notesMaster" Target="notesMasters/notesMaster1.xml"/><Relationship Id="rId18" Type="http://schemas.openxmlformats.org/officeDocument/2006/relationships/font" Target="fonts/NanumPenScript-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b2983934c4_0_119:notes"/>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b2983934c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b25ad9abea_0_0:notes"/>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b25ad9ab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64387" y="1094692"/>
            <a:ext cx="9960600" cy="30177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6601"/>
              <a:buNone/>
              <a:defRPr sz="6600"/>
            </a:lvl1pPr>
            <a:lvl2pPr lvl="1" algn="ctr">
              <a:spcBef>
                <a:spcPts val="0"/>
              </a:spcBef>
              <a:spcAft>
                <a:spcPts val="0"/>
              </a:spcAft>
              <a:buSzPts val="6601"/>
              <a:buNone/>
              <a:defRPr sz="6600"/>
            </a:lvl2pPr>
            <a:lvl3pPr lvl="2" algn="ctr">
              <a:spcBef>
                <a:spcPts val="0"/>
              </a:spcBef>
              <a:spcAft>
                <a:spcPts val="0"/>
              </a:spcAft>
              <a:buSzPts val="6601"/>
              <a:buNone/>
              <a:defRPr sz="6600"/>
            </a:lvl3pPr>
            <a:lvl4pPr lvl="3" algn="ctr">
              <a:spcBef>
                <a:spcPts val="0"/>
              </a:spcBef>
              <a:spcAft>
                <a:spcPts val="0"/>
              </a:spcAft>
              <a:buSzPts val="6601"/>
              <a:buNone/>
              <a:defRPr sz="6600"/>
            </a:lvl4pPr>
            <a:lvl5pPr lvl="4" algn="ctr">
              <a:spcBef>
                <a:spcPts val="0"/>
              </a:spcBef>
              <a:spcAft>
                <a:spcPts val="0"/>
              </a:spcAft>
              <a:buSzPts val="6601"/>
              <a:buNone/>
              <a:defRPr sz="6600"/>
            </a:lvl5pPr>
            <a:lvl6pPr lvl="5" algn="ctr">
              <a:spcBef>
                <a:spcPts val="0"/>
              </a:spcBef>
              <a:spcAft>
                <a:spcPts val="0"/>
              </a:spcAft>
              <a:buSzPts val="6601"/>
              <a:buNone/>
              <a:defRPr sz="6600"/>
            </a:lvl6pPr>
            <a:lvl7pPr lvl="6" algn="ctr">
              <a:spcBef>
                <a:spcPts val="0"/>
              </a:spcBef>
              <a:spcAft>
                <a:spcPts val="0"/>
              </a:spcAft>
              <a:buSzPts val="6601"/>
              <a:buNone/>
              <a:defRPr sz="6600"/>
            </a:lvl7pPr>
            <a:lvl8pPr lvl="7" algn="ctr">
              <a:spcBef>
                <a:spcPts val="0"/>
              </a:spcBef>
              <a:spcAft>
                <a:spcPts val="0"/>
              </a:spcAft>
              <a:buSzPts val="6601"/>
              <a:buNone/>
              <a:defRPr sz="6600"/>
            </a:lvl8pPr>
            <a:lvl9pPr lvl="8" algn="ctr">
              <a:spcBef>
                <a:spcPts val="0"/>
              </a:spcBef>
              <a:spcAft>
                <a:spcPts val="0"/>
              </a:spcAft>
              <a:buSzPts val="6601"/>
              <a:buNone/>
              <a:defRPr sz="6600"/>
            </a:lvl9pPr>
          </a:lstStyle>
          <a:p/>
        </p:txBody>
      </p:sp>
      <p:sp>
        <p:nvSpPr>
          <p:cNvPr id="11" name="Google Shape;11;p2"/>
          <p:cNvSpPr txBox="1"/>
          <p:nvPr>
            <p:ph idx="1" type="subTitle"/>
          </p:nvPr>
        </p:nvSpPr>
        <p:spPr>
          <a:xfrm>
            <a:off x="364377" y="4166800"/>
            <a:ext cx="9960600" cy="11652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3554"/>
              <a:buNone/>
              <a:defRPr sz="3554"/>
            </a:lvl1pPr>
            <a:lvl2pPr lvl="1" algn="ctr">
              <a:lnSpc>
                <a:spcPct val="100000"/>
              </a:lnSpc>
              <a:spcBef>
                <a:spcPts val="0"/>
              </a:spcBef>
              <a:spcAft>
                <a:spcPts val="0"/>
              </a:spcAft>
              <a:buSzPts val="3554"/>
              <a:buNone/>
              <a:defRPr sz="3554"/>
            </a:lvl2pPr>
            <a:lvl3pPr lvl="2" algn="ctr">
              <a:lnSpc>
                <a:spcPct val="100000"/>
              </a:lnSpc>
              <a:spcBef>
                <a:spcPts val="0"/>
              </a:spcBef>
              <a:spcAft>
                <a:spcPts val="0"/>
              </a:spcAft>
              <a:buSzPts val="3554"/>
              <a:buNone/>
              <a:defRPr sz="3554"/>
            </a:lvl3pPr>
            <a:lvl4pPr lvl="3" algn="ctr">
              <a:lnSpc>
                <a:spcPct val="100000"/>
              </a:lnSpc>
              <a:spcBef>
                <a:spcPts val="0"/>
              </a:spcBef>
              <a:spcAft>
                <a:spcPts val="0"/>
              </a:spcAft>
              <a:buSzPts val="3554"/>
              <a:buNone/>
              <a:defRPr sz="3554"/>
            </a:lvl4pPr>
            <a:lvl5pPr lvl="4" algn="ctr">
              <a:lnSpc>
                <a:spcPct val="100000"/>
              </a:lnSpc>
              <a:spcBef>
                <a:spcPts val="0"/>
              </a:spcBef>
              <a:spcAft>
                <a:spcPts val="0"/>
              </a:spcAft>
              <a:buSzPts val="3554"/>
              <a:buNone/>
              <a:defRPr sz="3554"/>
            </a:lvl5pPr>
            <a:lvl6pPr lvl="5" algn="ctr">
              <a:lnSpc>
                <a:spcPct val="100000"/>
              </a:lnSpc>
              <a:spcBef>
                <a:spcPts val="0"/>
              </a:spcBef>
              <a:spcAft>
                <a:spcPts val="0"/>
              </a:spcAft>
              <a:buSzPts val="3554"/>
              <a:buNone/>
              <a:defRPr sz="3554"/>
            </a:lvl6pPr>
            <a:lvl7pPr lvl="6" algn="ctr">
              <a:lnSpc>
                <a:spcPct val="100000"/>
              </a:lnSpc>
              <a:spcBef>
                <a:spcPts val="0"/>
              </a:spcBef>
              <a:spcAft>
                <a:spcPts val="0"/>
              </a:spcAft>
              <a:buSzPts val="3554"/>
              <a:buNone/>
              <a:defRPr sz="3554"/>
            </a:lvl7pPr>
            <a:lvl8pPr lvl="7" algn="ctr">
              <a:lnSpc>
                <a:spcPct val="100000"/>
              </a:lnSpc>
              <a:spcBef>
                <a:spcPts val="0"/>
              </a:spcBef>
              <a:spcAft>
                <a:spcPts val="0"/>
              </a:spcAft>
              <a:buSzPts val="3554"/>
              <a:buNone/>
              <a:defRPr sz="3554"/>
            </a:lvl8pPr>
            <a:lvl9pPr lvl="8" algn="ctr">
              <a:lnSpc>
                <a:spcPct val="100000"/>
              </a:lnSpc>
              <a:spcBef>
                <a:spcPts val="0"/>
              </a:spcBef>
              <a:spcAft>
                <a:spcPts val="0"/>
              </a:spcAft>
              <a:buSzPts val="3554"/>
              <a:buNone/>
              <a:defRPr sz="3554"/>
            </a:lvl9pPr>
          </a:lstStyle>
          <a:p/>
        </p:txBody>
      </p:sp>
      <p:sp>
        <p:nvSpPr>
          <p:cNvPr id="12" name="Google Shape;12;p2"/>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64377" y="3162232"/>
            <a:ext cx="9960600" cy="1237500"/>
          </a:xfrm>
          <a:prstGeom prst="rect">
            <a:avLst/>
          </a:prstGeom>
        </p:spPr>
        <p:txBody>
          <a:bodyPr anchorCtr="0" anchor="ctr" bIns="116050" lIns="116050" spcFirstLastPara="1" rIns="116050" wrap="square" tIns="116050">
            <a:normAutofit/>
          </a:bodyPr>
          <a:lstStyle>
            <a:lvl1pPr lvl="0" algn="ctr">
              <a:spcBef>
                <a:spcPts val="0"/>
              </a:spcBef>
              <a:spcAft>
                <a:spcPts val="0"/>
              </a:spcAft>
              <a:buSzPts val="4570"/>
              <a:buNone/>
              <a:defRPr sz="4569"/>
            </a:lvl1pPr>
            <a:lvl2pPr lvl="1" algn="ctr">
              <a:spcBef>
                <a:spcPts val="0"/>
              </a:spcBef>
              <a:spcAft>
                <a:spcPts val="0"/>
              </a:spcAft>
              <a:buSzPts val="4570"/>
              <a:buNone/>
              <a:defRPr sz="4569"/>
            </a:lvl2pPr>
            <a:lvl3pPr lvl="2" algn="ctr">
              <a:spcBef>
                <a:spcPts val="0"/>
              </a:spcBef>
              <a:spcAft>
                <a:spcPts val="0"/>
              </a:spcAft>
              <a:buSzPts val="4570"/>
              <a:buNone/>
              <a:defRPr sz="4569"/>
            </a:lvl3pPr>
            <a:lvl4pPr lvl="3" algn="ctr">
              <a:spcBef>
                <a:spcPts val="0"/>
              </a:spcBef>
              <a:spcAft>
                <a:spcPts val="0"/>
              </a:spcAft>
              <a:buSzPts val="4570"/>
              <a:buNone/>
              <a:defRPr sz="4569"/>
            </a:lvl4pPr>
            <a:lvl5pPr lvl="4" algn="ctr">
              <a:spcBef>
                <a:spcPts val="0"/>
              </a:spcBef>
              <a:spcAft>
                <a:spcPts val="0"/>
              </a:spcAft>
              <a:buSzPts val="4570"/>
              <a:buNone/>
              <a:defRPr sz="4569"/>
            </a:lvl5pPr>
            <a:lvl6pPr lvl="5" algn="ctr">
              <a:spcBef>
                <a:spcPts val="0"/>
              </a:spcBef>
              <a:spcAft>
                <a:spcPts val="0"/>
              </a:spcAft>
              <a:buSzPts val="4570"/>
              <a:buNone/>
              <a:defRPr sz="4569"/>
            </a:lvl6pPr>
            <a:lvl7pPr lvl="6" algn="ctr">
              <a:spcBef>
                <a:spcPts val="0"/>
              </a:spcBef>
              <a:spcAft>
                <a:spcPts val="0"/>
              </a:spcAft>
              <a:buSzPts val="4570"/>
              <a:buNone/>
              <a:defRPr sz="4569"/>
            </a:lvl7pPr>
            <a:lvl8pPr lvl="7" algn="ctr">
              <a:spcBef>
                <a:spcPts val="0"/>
              </a:spcBef>
              <a:spcAft>
                <a:spcPts val="0"/>
              </a:spcAft>
              <a:buSzPts val="4570"/>
              <a:buNone/>
              <a:defRPr sz="4569"/>
            </a:lvl8pPr>
            <a:lvl9pPr lvl="8" algn="ctr">
              <a:spcBef>
                <a:spcPts val="0"/>
              </a:spcBef>
              <a:spcAft>
                <a:spcPts val="0"/>
              </a:spcAft>
              <a:buSzPts val="4570"/>
              <a:buNone/>
              <a:defRPr sz="4569"/>
            </a:lvl9pPr>
          </a:lstStyle>
          <a:p/>
        </p:txBody>
      </p:sp>
      <p:sp>
        <p:nvSpPr>
          <p:cNvPr id="15" name="Google Shape;15;p3"/>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18" name="Google Shape;18;p4"/>
          <p:cNvSpPr txBox="1"/>
          <p:nvPr>
            <p:ph idx="1" type="body"/>
          </p:nvPr>
        </p:nvSpPr>
        <p:spPr>
          <a:xfrm>
            <a:off x="364377" y="1694397"/>
            <a:ext cx="9960600" cy="5022900"/>
          </a:xfrm>
          <a:prstGeom prst="rect">
            <a:avLst/>
          </a:prstGeom>
        </p:spPr>
        <p:txBody>
          <a:bodyPr anchorCtr="0" anchor="t" bIns="116050" lIns="116050" spcFirstLastPara="1" rIns="116050" wrap="square" tIns="116050">
            <a:normAutofit/>
          </a:bodyPr>
          <a:lstStyle>
            <a:lvl1pPr indent="-373693" lvl="0" marL="457200">
              <a:spcBef>
                <a:spcPts val="0"/>
              </a:spcBef>
              <a:spcAft>
                <a:spcPts val="0"/>
              </a:spcAft>
              <a:buSzPts val="2285"/>
              <a:buChar char="●"/>
              <a:defRPr sz="2284"/>
            </a:lvl1pPr>
            <a:lvl2pPr indent="-341450" lvl="1" marL="914400">
              <a:spcBef>
                <a:spcPts val="0"/>
              </a:spcBef>
              <a:spcAft>
                <a:spcPts val="0"/>
              </a:spcAft>
              <a:buSzPts val="1777"/>
              <a:buChar char="○"/>
              <a:defRPr sz="1777"/>
            </a:lvl2pPr>
            <a:lvl3pPr indent="-341450" lvl="2" marL="1371600">
              <a:spcBef>
                <a:spcPts val="0"/>
              </a:spcBef>
              <a:spcAft>
                <a:spcPts val="0"/>
              </a:spcAft>
              <a:buSzPts val="1777"/>
              <a:buChar char="■"/>
              <a:defRPr sz="1777"/>
            </a:lvl3pPr>
            <a:lvl4pPr indent="-341450" lvl="3" marL="1828800">
              <a:spcBef>
                <a:spcPts val="0"/>
              </a:spcBef>
              <a:spcAft>
                <a:spcPts val="0"/>
              </a:spcAft>
              <a:buSzPts val="1777"/>
              <a:buChar char="●"/>
              <a:defRPr sz="1777"/>
            </a:lvl4pPr>
            <a:lvl5pPr indent="-341450" lvl="4" marL="2286000">
              <a:spcBef>
                <a:spcPts val="0"/>
              </a:spcBef>
              <a:spcAft>
                <a:spcPts val="0"/>
              </a:spcAft>
              <a:buSzPts val="1777"/>
              <a:buChar char="○"/>
              <a:defRPr sz="1777"/>
            </a:lvl5pPr>
            <a:lvl6pPr indent="-341450" lvl="5" marL="2743200">
              <a:spcBef>
                <a:spcPts val="0"/>
              </a:spcBef>
              <a:spcAft>
                <a:spcPts val="0"/>
              </a:spcAft>
              <a:buSzPts val="1777"/>
              <a:buChar char="■"/>
              <a:defRPr sz="1777"/>
            </a:lvl6pPr>
            <a:lvl7pPr indent="-341450" lvl="6" marL="3200400">
              <a:spcBef>
                <a:spcPts val="0"/>
              </a:spcBef>
              <a:spcAft>
                <a:spcPts val="0"/>
              </a:spcAft>
              <a:buSzPts val="1777"/>
              <a:buChar char="●"/>
              <a:defRPr sz="1777"/>
            </a:lvl7pPr>
            <a:lvl8pPr indent="-341450" lvl="7" marL="3657600">
              <a:spcBef>
                <a:spcPts val="0"/>
              </a:spcBef>
              <a:spcAft>
                <a:spcPts val="0"/>
              </a:spcAft>
              <a:buSzPts val="1777"/>
              <a:buChar char="○"/>
              <a:defRPr sz="1777"/>
            </a:lvl8pPr>
            <a:lvl9pPr indent="-341450" lvl="8" marL="4114800">
              <a:spcBef>
                <a:spcPts val="0"/>
              </a:spcBef>
              <a:spcAft>
                <a:spcPts val="0"/>
              </a:spcAft>
              <a:buSzPts val="1777"/>
              <a:buChar char="■"/>
              <a:defRPr sz="1777"/>
            </a:lvl9pPr>
          </a:lstStyle>
          <a:p/>
        </p:txBody>
      </p:sp>
      <p:sp>
        <p:nvSpPr>
          <p:cNvPr id="19" name="Google Shape;19;p4"/>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22" name="Google Shape;22;p5"/>
          <p:cNvSpPr txBox="1"/>
          <p:nvPr>
            <p:ph idx="1" type="body"/>
          </p:nvPr>
        </p:nvSpPr>
        <p:spPr>
          <a:xfrm>
            <a:off x="364377" y="1694397"/>
            <a:ext cx="4675800" cy="5022900"/>
          </a:xfrm>
          <a:prstGeom prst="rect">
            <a:avLst/>
          </a:prstGeom>
        </p:spPr>
        <p:txBody>
          <a:bodyPr anchorCtr="0" anchor="t" bIns="116050" lIns="116050" spcFirstLastPara="1" rIns="116050" wrap="square" tIns="116050">
            <a:normAutofit/>
          </a:bodyPr>
          <a:lstStyle>
            <a:lvl1pPr indent="-341450" lvl="0" marL="457200">
              <a:spcBef>
                <a:spcPts val="0"/>
              </a:spcBef>
              <a:spcAft>
                <a:spcPts val="0"/>
              </a:spcAft>
              <a:buSzPts val="1777"/>
              <a:buChar char="●"/>
              <a:defRPr sz="1777"/>
            </a:lvl1pPr>
            <a:lvl2pPr indent="-325328" lvl="1" marL="914400">
              <a:spcBef>
                <a:spcPts val="0"/>
              </a:spcBef>
              <a:spcAft>
                <a:spcPts val="0"/>
              </a:spcAft>
              <a:buSzPts val="1523"/>
              <a:buChar char="○"/>
              <a:defRPr sz="1523"/>
            </a:lvl2pPr>
            <a:lvl3pPr indent="-325328" lvl="2" marL="1371600">
              <a:spcBef>
                <a:spcPts val="0"/>
              </a:spcBef>
              <a:spcAft>
                <a:spcPts val="0"/>
              </a:spcAft>
              <a:buSzPts val="1523"/>
              <a:buChar char="■"/>
              <a:defRPr sz="1523"/>
            </a:lvl3pPr>
            <a:lvl4pPr indent="-325328" lvl="3" marL="1828800">
              <a:spcBef>
                <a:spcPts val="0"/>
              </a:spcBef>
              <a:spcAft>
                <a:spcPts val="0"/>
              </a:spcAft>
              <a:buSzPts val="1523"/>
              <a:buChar char="●"/>
              <a:defRPr sz="1523"/>
            </a:lvl4pPr>
            <a:lvl5pPr indent="-325328" lvl="4" marL="2286000">
              <a:spcBef>
                <a:spcPts val="0"/>
              </a:spcBef>
              <a:spcAft>
                <a:spcPts val="0"/>
              </a:spcAft>
              <a:buSzPts val="1523"/>
              <a:buChar char="○"/>
              <a:defRPr sz="1523"/>
            </a:lvl5pPr>
            <a:lvl6pPr indent="-325328" lvl="5" marL="2743200">
              <a:spcBef>
                <a:spcPts val="0"/>
              </a:spcBef>
              <a:spcAft>
                <a:spcPts val="0"/>
              </a:spcAft>
              <a:buSzPts val="1523"/>
              <a:buChar char="■"/>
              <a:defRPr sz="1523"/>
            </a:lvl6pPr>
            <a:lvl7pPr indent="-325328" lvl="6" marL="3200400">
              <a:spcBef>
                <a:spcPts val="0"/>
              </a:spcBef>
              <a:spcAft>
                <a:spcPts val="0"/>
              </a:spcAft>
              <a:buSzPts val="1523"/>
              <a:buChar char="●"/>
              <a:defRPr sz="1523"/>
            </a:lvl7pPr>
            <a:lvl8pPr indent="-325328" lvl="7" marL="3657600">
              <a:spcBef>
                <a:spcPts val="0"/>
              </a:spcBef>
              <a:spcAft>
                <a:spcPts val="0"/>
              </a:spcAft>
              <a:buSzPts val="1523"/>
              <a:buChar char="○"/>
              <a:defRPr sz="1523"/>
            </a:lvl8pPr>
            <a:lvl9pPr indent="-325328" lvl="8" marL="4114800">
              <a:spcBef>
                <a:spcPts val="0"/>
              </a:spcBef>
              <a:spcAft>
                <a:spcPts val="0"/>
              </a:spcAft>
              <a:buSzPts val="1523"/>
              <a:buChar char="■"/>
              <a:defRPr sz="1523"/>
            </a:lvl9pPr>
          </a:lstStyle>
          <a:p/>
        </p:txBody>
      </p:sp>
      <p:sp>
        <p:nvSpPr>
          <p:cNvPr id="23" name="Google Shape;23;p5"/>
          <p:cNvSpPr txBox="1"/>
          <p:nvPr>
            <p:ph idx="2" type="body"/>
          </p:nvPr>
        </p:nvSpPr>
        <p:spPr>
          <a:xfrm>
            <a:off x="5649070" y="1694397"/>
            <a:ext cx="4675800" cy="5022900"/>
          </a:xfrm>
          <a:prstGeom prst="rect">
            <a:avLst/>
          </a:prstGeom>
        </p:spPr>
        <p:txBody>
          <a:bodyPr anchorCtr="0" anchor="t" bIns="116050" lIns="116050" spcFirstLastPara="1" rIns="116050" wrap="square" tIns="116050">
            <a:normAutofit/>
          </a:bodyPr>
          <a:lstStyle>
            <a:lvl1pPr indent="-341450" lvl="0" marL="457200">
              <a:spcBef>
                <a:spcPts val="0"/>
              </a:spcBef>
              <a:spcAft>
                <a:spcPts val="0"/>
              </a:spcAft>
              <a:buSzPts val="1777"/>
              <a:buChar char="●"/>
              <a:defRPr sz="1777"/>
            </a:lvl1pPr>
            <a:lvl2pPr indent="-325328" lvl="1" marL="914400">
              <a:spcBef>
                <a:spcPts val="0"/>
              </a:spcBef>
              <a:spcAft>
                <a:spcPts val="0"/>
              </a:spcAft>
              <a:buSzPts val="1523"/>
              <a:buChar char="○"/>
              <a:defRPr sz="1523"/>
            </a:lvl2pPr>
            <a:lvl3pPr indent="-325328" lvl="2" marL="1371600">
              <a:spcBef>
                <a:spcPts val="0"/>
              </a:spcBef>
              <a:spcAft>
                <a:spcPts val="0"/>
              </a:spcAft>
              <a:buSzPts val="1523"/>
              <a:buChar char="■"/>
              <a:defRPr sz="1523"/>
            </a:lvl3pPr>
            <a:lvl4pPr indent="-325328" lvl="3" marL="1828800">
              <a:spcBef>
                <a:spcPts val="0"/>
              </a:spcBef>
              <a:spcAft>
                <a:spcPts val="0"/>
              </a:spcAft>
              <a:buSzPts val="1523"/>
              <a:buChar char="●"/>
              <a:defRPr sz="1523"/>
            </a:lvl4pPr>
            <a:lvl5pPr indent="-325328" lvl="4" marL="2286000">
              <a:spcBef>
                <a:spcPts val="0"/>
              </a:spcBef>
              <a:spcAft>
                <a:spcPts val="0"/>
              </a:spcAft>
              <a:buSzPts val="1523"/>
              <a:buChar char="○"/>
              <a:defRPr sz="1523"/>
            </a:lvl5pPr>
            <a:lvl6pPr indent="-325328" lvl="5" marL="2743200">
              <a:spcBef>
                <a:spcPts val="0"/>
              </a:spcBef>
              <a:spcAft>
                <a:spcPts val="0"/>
              </a:spcAft>
              <a:buSzPts val="1523"/>
              <a:buChar char="■"/>
              <a:defRPr sz="1523"/>
            </a:lvl6pPr>
            <a:lvl7pPr indent="-325328" lvl="6" marL="3200400">
              <a:spcBef>
                <a:spcPts val="0"/>
              </a:spcBef>
              <a:spcAft>
                <a:spcPts val="0"/>
              </a:spcAft>
              <a:buSzPts val="1523"/>
              <a:buChar char="●"/>
              <a:defRPr sz="1523"/>
            </a:lvl7pPr>
            <a:lvl8pPr indent="-325328" lvl="7" marL="3657600">
              <a:spcBef>
                <a:spcPts val="0"/>
              </a:spcBef>
              <a:spcAft>
                <a:spcPts val="0"/>
              </a:spcAft>
              <a:buSzPts val="1523"/>
              <a:buChar char="○"/>
              <a:defRPr sz="1523"/>
            </a:lvl8pPr>
            <a:lvl9pPr indent="-325328" lvl="8" marL="4114800">
              <a:spcBef>
                <a:spcPts val="0"/>
              </a:spcBef>
              <a:spcAft>
                <a:spcPts val="0"/>
              </a:spcAft>
              <a:buSzPts val="1523"/>
              <a:buChar char="■"/>
              <a:defRPr sz="1523"/>
            </a:lvl9pPr>
          </a:lstStyle>
          <a:p/>
        </p:txBody>
      </p:sp>
      <p:sp>
        <p:nvSpPr>
          <p:cNvPr id="24" name="Google Shape;24;p5"/>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27" name="Google Shape;27;p6"/>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64377" y="816857"/>
            <a:ext cx="3282600" cy="1110900"/>
          </a:xfrm>
          <a:prstGeom prst="rect">
            <a:avLst/>
          </a:prstGeom>
        </p:spPr>
        <p:txBody>
          <a:bodyPr anchorCtr="0" anchor="b" bIns="116050" lIns="116050" spcFirstLastPara="1" rIns="116050" wrap="square" tIns="116050">
            <a:normAutofit/>
          </a:bodyPr>
          <a:lstStyle>
            <a:lvl1pPr lvl="0">
              <a:spcBef>
                <a:spcPts val="0"/>
              </a:spcBef>
              <a:spcAft>
                <a:spcPts val="0"/>
              </a:spcAft>
              <a:buSzPts val="3047"/>
              <a:buNone/>
              <a:defRPr sz="3046"/>
            </a:lvl1pPr>
            <a:lvl2pPr lvl="1">
              <a:spcBef>
                <a:spcPts val="0"/>
              </a:spcBef>
              <a:spcAft>
                <a:spcPts val="0"/>
              </a:spcAft>
              <a:buSzPts val="3047"/>
              <a:buNone/>
              <a:defRPr sz="3046"/>
            </a:lvl2pPr>
            <a:lvl3pPr lvl="2">
              <a:spcBef>
                <a:spcPts val="0"/>
              </a:spcBef>
              <a:spcAft>
                <a:spcPts val="0"/>
              </a:spcAft>
              <a:buSzPts val="3047"/>
              <a:buNone/>
              <a:defRPr sz="3046"/>
            </a:lvl3pPr>
            <a:lvl4pPr lvl="3">
              <a:spcBef>
                <a:spcPts val="0"/>
              </a:spcBef>
              <a:spcAft>
                <a:spcPts val="0"/>
              </a:spcAft>
              <a:buSzPts val="3047"/>
              <a:buNone/>
              <a:defRPr sz="3046"/>
            </a:lvl4pPr>
            <a:lvl5pPr lvl="4">
              <a:spcBef>
                <a:spcPts val="0"/>
              </a:spcBef>
              <a:spcAft>
                <a:spcPts val="0"/>
              </a:spcAft>
              <a:buSzPts val="3047"/>
              <a:buNone/>
              <a:defRPr sz="3046"/>
            </a:lvl5pPr>
            <a:lvl6pPr lvl="5">
              <a:spcBef>
                <a:spcPts val="0"/>
              </a:spcBef>
              <a:spcAft>
                <a:spcPts val="0"/>
              </a:spcAft>
              <a:buSzPts val="3047"/>
              <a:buNone/>
              <a:defRPr sz="3046"/>
            </a:lvl6pPr>
            <a:lvl7pPr lvl="6">
              <a:spcBef>
                <a:spcPts val="0"/>
              </a:spcBef>
              <a:spcAft>
                <a:spcPts val="0"/>
              </a:spcAft>
              <a:buSzPts val="3047"/>
              <a:buNone/>
              <a:defRPr sz="3046"/>
            </a:lvl7pPr>
            <a:lvl8pPr lvl="7">
              <a:spcBef>
                <a:spcPts val="0"/>
              </a:spcBef>
              <a:spcAft>
                <a:spcPts val="0"/>
              </a:spcAft>
              <a:buSzPts val="3047"/>
              <a:buNone/>
              <a:defRPr sz="3046"/>
            </a:lvl8pPr>
            <a:lvl9pPr lvl="8">
              <a:spcBef>
                <a:spcPts val="0"/>
              </a:spcBef>
              <a:spcAft>
                <a:spcPts val="0"/>
              </a:spcAft>
              <a:buSzPts val="3047"/>
              <a:buNone/>
              <a:defRPr sz="3046"/>
            </a:lvl9pPr>
          </a:lstStyle>
          <a:p/>
        </p:txBody>
      </p:sp>
      <p:sp>
        <p:nvSpPr>
          <p:cNvPr id="30" name="Google Shape;30;p7"/>
          <p:cNvSpPr txBox="1"/>
          <p:nvPr>
            <p:ph idx="1" type="body"/>
          </p:nvPr>
        </p:nvSpPr>
        <p:spPr>
          <a:xfrm>
            <a:off x="364377" y="2043024"/>
            <a:ext cx="3282600" cy="4674300"/>
          </a:xfrm>
          <a:prstGeom prst="rect">
            <a:avLst/>
          </a:prstGeom>
        </p:spPr>
        <p:txBody>
          <a:bodyPr anchorCtr="0" anchor="t" bIns="116050" lIns="116050" spcFirstLastPara="1" rIns="116050" wrap="square" tIns="116050">
            <a:normAutofit/>
          </a:bodyPr>
          <a:lstStyle>
            <a:lvl1pPr indent="-325328" lvl="0" marL="457200">
              <a:spcBef>
                <a:spcPts val="0"/>
              </a:spcBef>
              <a:spcAft>
                <a:spcPts val="0"/>
              </a:spcAft>
              <a:buSzPts val="1523"/>
              <a:buChar char="●"/>
              <a:defRPr sz="1523"/>
            </a:lvl1pPr>
            <a:lvl2pPr indent="-325328" lvl="1" marL="914400">
              <a:spcBef>
                <a:spcPts val="0"/>
              </a:spcBef>
              <a:spcAft>
                <a:spcPts val="0"/>
              </a:spcAft>
              <a:buSzPts val="1523"/>
              <a:buChar char="○"/>
              <a:defRPr sz="1523"/>
            </a:lvl2pPr>
            <a:lvl3pPr indent="-325328" lvl="2" marL="1371600">
              <a:spcBef>
                <a:spcPts val="0"/>
              </a:spcBef>
              <a:spcAft>
                <a:spcPts val="0"/>
              </a:spcAft>
              <a:buSzPts val="1523"/>
              <a:buChar char="■"/>
              <a:defRPr sz="1523"/>
            </a:lvl3pPr>
            <a:lvl4pPr indent="-325328" lvl="3" marL="1828800">
              <a:spcBef>
                <a:spcPts val="0"/>
              </a:spcBef>
              <a:spcAft>
                <a:spcPts val="0"/>
              </a:spcAft>
              <a:buSzPts val="1523"/>
              <a:buChar char="●"/>
              <a:defRPr sz="1523"/>
            </a:lvl4pPr>
            <a:lvl5pPr indent="-325328" lvl="4" marL="2286000">
              <a:spcBef>
                <a:spcPts val="0"/>
              </a:spcBef>
              <a:spcAft>
                <a:spcPts val="0"/>
              </a:spcAft>
              <a:buSzPts val="1523"/>
              <a:buChar char="○"/>
              <a:defRPr sz="1523"/>
            </a:lvl5pPr>
            <a:lvl6pPr indent="-325328" lvl="5" marL="2743200">
              <a:spcBef>
                <a:spcPts val="0"/>
              </a:spcBef>
              <a:spcAft>
                <a:spcPts val="0"/>
              </a:spcAft>
              <a:buSzPts val="1523"/>
              <a:buChar char="■"/>
              <a:defRPr sz="1523"/>
            </a:lvl6pPr>
            <a:lvl7pPr indent="-325328" lvl="6" marL="3200400">
              <a:spcBef>
                <a:spcPts val="0"/>
              </a:spcBef>
              <a:spcAft>
                <a:spcPts val="0"/>
              </a:spcAft>
              <a:buSzPts val="1523"/>
              <a:buChar char="●"/>
              <a:defRPr sz="1523"/>
            </a:lvl7pPr>
            <a:lvl8pPr indent="-325328" lvl="7" marL="3657600">
              <a:spcBef>
                <a:spcPts val="0"/>
              </a:spcBef>
              <a:spcAft>
                <a:spcPts val="0"/>
              </a:spcAft>
              <a:buSzPts val="1523"/>
              <a:buChar char="○"/>
              <a:defRPr sz="1523"/>
            </a:lvl8pPr>
            <a:lvl9pPr indent="-325328" lvl="8" marL="4114800">
              <a:spcBef>
                <a:spcPts val="0"/>
              </a:spcBef>
              <a:spcAft>
                <a:spcPts val="0"/>
              </a:spcAft>
              <a:buSzPts val="1523"/>
              <a:buChar char="■"/>
              <a:defRPr sz="1523"/>
            </a:lvl9pPr>
          </a:lstStyle>
          <a:p/>
        </p:txBody>
      </p:sp>
      <p:sp>
        <p:nvSpPr>
          <p:cNvPr id="31" name="Google Shape;31;p7"/>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73102" y="661822"/>
            <a:ext cx="7443900" cy="6014400"/>
          </a:xfrm>
          <a:prstGeom prst="rect">
            <a:avLst/>
          </a:prstGeom>
        </p:spPr>
        <p:txBody>
          <a:bodyPr anchorCtr="0" anchor="ctr" bIns="116050" lIns="116050" spcFirstLastPara="1" rIns="116050" wrap="square" tIns="116050">
            <a:normAutofit/>
          </a:bodyPr>
          <a:lstStyle>
            <a:lvl1pPr lvl="0">
              <a:spcBef>
                <a:spcPts val="0"/>
              </a:spcBef>
              <a:spcAft>
                <a:spcPts val="0"/>
              </a:spcAft>
              <a:buSzPts val="6093"/>
              <a:buNone/>
              <a:defRPr sz="6093"/>
            </a:lvl1pPr>
            <a:lvl2pPr lvl="1">
              <a:spcBef>
                <a:spcPts val="0"/>
              </a:spcBef>
              <a:spcAft>
                <a:spcPts val="0"/>
              </a:spcAft>
              <a:buSzPts val="6093"/>
              <a:buNone/>
              <a:defRPr sz="6093"/>
            </a:lvl2pPr>
            <a:lvl3pPr lvl="2">
              <a:spcBef>
                <a:spcPts val="0"/>
              </a:spcBef>
              <a:spcAft>
                <a:spcPts val="0"/>
              </a:spcAft>
              <a:buSzPts val="6093"/>
              <a:buNone/>
              <a:defRPr sz="6093"/>
            </a:lvl3pPr>
            <a:lvl4pPr lvl="3">
              <a:spcBef>
                <a:spcPts val="0"/>
              </a:spcBef>
              <a:spcAft>
                <a:spcPts val="0"/>
              </a:spcAft>
              <a:buSzPts val="6093"/>
              <a:buNone/>
              <a:defRPr sz="6093"/>
            </a:lvl4pPr>
            <a:lvl5pPr lvl="4">
              <a:spcBef>
                <a:spcPts val="0"/>
              </a:spcBef>
              <a:spcAft>
                <a:spcPts val="0"/>
              </a:spcAft>
              <a:buSzPts val="6093"/>
              <a:buNone/>
              <a:defRPr sz="6093"/>
            </a:lvl5pPr>
            <a:lvl6pPr lvl="5">
              <a:spcBef>
                <a:spcPts val="0"/>
              </a:spcBef>
              <a:spcAft>
                <a:spcPts val="0"/>
              </a:spcAft>
              <a:buSzPts val="6093"/>
              <a:buNone/>
              <a:defRPr sz="6093"/>
            </a:lvl6pPr>
            <a:lvl7pPr lvl="6">
              <a:spcBef>
                <a:spcPts val="0"/>
              </a:spcBef>
              <a:spcAft>
                <a:spcPts val="0"/>
              </a:spcAft>
              <a:buSzPts val="6093"/>
              <a:buNone/>
              <a:defRPr sz="6093"/>
            </a:lvl7pPr>
            <a:lvl8pPr lvl="7">
              <a:spcBef>
                <a:spcPts val="0"/>
              </a:spcBef>
              <a:spcAft>
                <a:spcPts val="0"/>
              </a:spcAft>
              <a:buSzPts val="6093"/>
              <a:buNone/>
              <a:defRPr sz="6093"/>
            </a:lvl8pPr>
            <a:lvl9pPr lvl="8">
              <a:spcBef>
                <a:spcPts val="0"/>
              </a:spcBef>
              <a:spcAft>
                <a:spcPts val="0"/>
              </a:spcAft>
              <a:buSzPts val="6093"/>
              <a:buNone/>
              <a:defRPr sz="6093"/>
            </a:lvl9pPr>
          </a:lstStyle>
          <a:p/>
        </p:txBody>
      </p:sp>
      <p:sp>
        <p:nvSpPr>
          <p:cNvPr id="34" name="Google Shape;34;p8"/>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344663" y="-184"/>
            <a:ext cx="5344800" cy="7562100"/>
          </a:xfrm>
          <a:prstGeom prst="rect">
            <a:avLst/>
          </a:prstGeom>
          <a:solidFill>
            <a:schemeClr val="lt2"/>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310369" y="1813044"/>
            <a:ext cx="4728900" cy="21792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5332"/>
              <a:buNone/>
              <a:defRPr sz="5331"/>
            </a:lvl1pPr>
            <a:lvl2pPr lvl="1" algn="ctr">
              <a:spcBef>
                <a:spcPts val="0"/>
              </a:spcBef>
              <a:spcAft>
                <a:spcPts val="0"/>
              </a:spcAft>
              <a:buSzPts val="5332"/>
              <a:buNone/>
              <a:defRPr sz="5331"/>
            </a:lvl2pPr>
            <a:lvl3pPr lvl="2" algn="ctr">
              <a:spcBef>
                <a:spcPts val="0"/>
              </a:spcBef>
              <a:spcAft>
                <a:spcPts val="0"/>
              </a:spcAft>
              <a:buSzPts val="5332"/>
              <a:buNone/>
              <a:defRPr sz="5331"/>
            </a:lvl3pPr>
            <a:lvl4pPr lvl="3" algn="ctr">
              <a:spcBef>
                <a:spcPts val="0"/>
              </a:spcBef>
              <a:spcAft>
                <a:spcPts val="0"/>
              </a:spcAft>
              <a:buSzPts val="5332"/>
              <a:buNone/>
              <a:defRPr sz="5331"/>
            </a:lvl4pPr>
            <a:lvl5pPr lvl="4" algn="ctr">
              <a:spcBef>
                <a:spcPts val="0"/>
              </a:spcBef>
              <a:spcAft>
                <a:spcPts val="0"/>
              </a:spcAft>
              <a:buSzPts val="5332"/>
              <a:buNone/>
              <a:defRPr sz="5331"/>
            </a:lvl5pPr>
            <a:lvl6pPr lvl="5" algn="ctr">
              <a:spcBef>
                <a:spcPts val="0"/>
              </a:spcBef>
              <a:spcAft>
                <a:spcPts val="0"/>
              </a:spcAft>
              <a:buSzPts val="5332"/>
              <a:buNone/>
              <a:defRPr sz="5331"/>
            </a:lvl6pPr>
            <a:lvl7pPr lvl="6" algn="ctr">
              <a:spcBef>
                <a:spcPts val="0"/>
              </a:spcBef>
              <a:spcAft>
                <a:spcPts val="0"/>
              </a:spcAft>
              <a:buSzPts val="5332"/>
              <a:buNone/>
              <a:defRPr sz="5331"/>
            </a:lvl7pPr>
            <a:lvl8pPr lvl="7" algn="ctr">
              <a:spcBef>
                <a:spcPts val="0"/>
              </a:spcBef>
              <a:spcAft>
                <a:spcPts val="0"/>
              </a:spcAft>
              <a:buSzPts val="5332"/>
              <a:buNone/>
              <a:defRPr sz="5331"/>
            </a:lvl8pPr>
            <a:lvl9pPr lvl="8" algn="ctr">
              <a:spcBef>
                <a:spcPts val="0"/>
              </a:spcBef>
              <a:spcAft>
                <a:spcPts val="0"/>
              </a:spcAft>
              <a:buSzPts val="5332"/>
              <a:buNone/>
              <a:defRPr sz="5331"/>
            </a:lvl9pPr>
          </a:lstStyle>
          <a:p/>
        </p:txBody>
      </p:sp>
      <p:sp>
        <p:nvSpPr>
          <p:cNvPr id="38" name="Google Shape;38;p9"/>
          <p:cNvSpPr txBox="1"/>
          <p:nvPr>
            <p:ph idx="1" type="subTitle"/>
          </p:nvPr>
        </p:nvSpPr>
        <p:spPr>
          <a:xfrm>
            <a:off x="310369" y="4121150"/>
            <a:ext cx="4728900" cy="18159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2666"/>
              <a:buNone/>
              <a:defRPr sz="2665"/>
            </a:lvl1pPr>
            <a:lvl2pPr lvl="1" algn="ctr">
              <a:lnSpc>
                <a:spcPct val="100000"/>
              </a:lnSpc>
              <a:spcBef>
                <a:spcPts val="0"/>
              </a:spcBef>
              <a:spcAft>
                <a:spcPts val="0"/>
              </a:spcAft>
              <a:buSzPts val="2666"/>
              <a:buNone/>
              <a:defRPr sz="2665"/>
            </a:lvl2pPr>
            <a:lvl3pPr lvl="2" algn="ctr">
              <a:lnSpc>
                <a:spcPct val="100000"/>
              </a:lnSpc>
              <a:spcBef>
                <a:spcPts val="0"/>
              </a:spcBef>
              <a:spcAft>
                <a:spcPts val="0"/>
              </a:spcAft>
              <a:buSzPts val="2666"/>
              <a:buNone/>
              <a:defRPr sz="2665"/>
            </a:lvl3pPr>
            <a:lvl4pPr lvl="3" algn="ctr">
              <a:lnSpc>
                <a:spcPct val="100000"/>
              </a:lnSpc>
              <a:spcBef>
                <a:spcPts val="0"/>
              </a:spcBef>
              <a:spcAft>
                <a:spcPts val="0"/>
              </a:spcAft>
              <a:buSzPts val="2666"/>
              <a:buNone/>
              <a:defRPr sz="2665"/>
            </a:lvl4pPr>
            <a:lvl5pPr lvl="4" algn="ctr">
              <a:lnSpc>
                <a:spcPct val="100000"/>
              </a:lnSpc>
              <a:spcBef>
                <a:spcPts val="0"/>
              </a:spcBef>
              <a:spcAft>
                <a:spcPts val="0"/>
              </a:spcAft>
              <a:buSzPts val="2666"/>
              <a:buNone/>
              <a:defRPr sz="2665"/>
            </a:lvl5pPr>
            <a:lvl6pPr lvl="5" algn="ctr">
              <a:lnSpc>
                <a:spcPct val="100000"/>
              </a:lnSpc>
              <a:spcBef>
                <a:spcPts val="0"/>
              </a:spcBef>
              <a:spcAft>
                <a:spcPts val="0"/>
              </a:spcAft>
              <a:buSzPts val="2666"/>
              <a:buNone/>
              <a:defRPr sz="2665"/>
            </a:lvl6pPr>
            <a:lvl7pPr lvl="6" algn="ctr">
              <a:lnSpc>
                <a:spcPct val="100000"/>
              </a:lnSpc>
              <a:spcBef>
                <a:spcPts val="0"/>
              </a:spcBef>
              <a:spcAft>
                <a:spcPts val="0"/>
              </a:spcAft>
              <a:buSzPts val="2666"/>
              <a:buNone/>
              <a:defRPr sz="2665"/>
            </a:lvl7pPr>
            <a:lvl8pPr lvl="7" algn="ctr">
              <a:lnSpc>
                <a:spcPct val="100000"/>
              </a:lnSpc>
              <a:spcBef>
                <a:spcPts val="0"/>
              </a:spcBef>
              <a:spcAft>
                <a:spcPts val="0"/>
              </a:spcAft>
              <a:buSzPts val="2666"/>
              <a:buNone/>
              <a:defRPr sz="2665"/>
            </a:lvl8pPr>
            <a:lvl9pPr lvl="8" algn="ctr">
              <a:lnSpc>
                <a:spcPct val="100000"/>
              </a:lnSpc>
              <a:spcBef>
                <a:spcPts val="0"/>
              </a:spcBef>
              <a:spcAft>
                <a:spcPts val="0"/>
              </a:spcAft>
              <a:buSzPts val="2666"/>
              <a:buNone/>
              <a:defRPr sz="2665"/>
            </a:lvl9pPr>
          </a:lstStyle>
          <a:p/>
        </p:txBody>
      </p:sp>
      <p:sp>
        <p:nvSpPr>
          <p:cNvPr id="39" name="Google Shape;39;p9"/>
          <p:cNvSpPr txBox="1"/>
          <p:nvPr>
            <p:ph idx="2" type="body"/>
          </p:nvPr>
        </p:nvSpPr>
        <p:spPr>
          <a:xfrm>
            <a:off x="5774270" y="1064553"/>
            <a:ext cx="4485300" cy="5432700"/>
          </a:xfrm>
          <a:prstGeom prst="rect">
            <a:avLst/>
          </a:prstGeom>
        </p:spPr>
        <p:txBody>
          <a:bodyPr anchorCtr="0" anchor="ctr" bIns="116050" lIns="116050" spcFirstLastPara="1" rIns="116050" wrap="square" tIns="116050">
            <a:normAutofit/>
          </a:bodyPr>
          <a:lstStyle>
            <a:lvl1pPr indent="-373693" lvl="0" marL="457200">
              <a:spcBef>
                <a:spcPts val="0"/>
              </a:spcBef>
              <a:spcAft>
                <a:spcPts val="0"/>
              </a:spcAft>
              <a:buSzPts val="2285"/>
              <a:buChar char="●"/>
              <a:defRPr sz="2284"/>
            </a:lvl1pPr>
            <a:lvl2pPr indent="-341450" lvl="1" marL="914400">
              <a:spcBef>
                <a:spcPts val="0"/>
              </a:spcBef>
              <a:spcAft>
                <a:spcPts val="0"/>
              </a:spcAft>
              <a:buSzPts val="1777"/>
              <a:buChar char="○"/>
              <a:defRPr sz="1777"/>
            </a:lvl2pPr>
            <a:lvl3pPr indent="-341450" lvl="2" marL="1371600">
              <a:spcBef>
                <a:spcPts val="0"/>
              </a:spcBef>
              <a:spcAft>
                <a:spcPts val="0"/>
              </a:spcAft>
              <a:buSzPts val="1777"/>
              <a:buChar char="■"/>
              <a:defRPr sz="1777"/>
            </a:lvl3pPr>
            <a:lvl4pPr indent="-341450" lvl="3" marL="1828800">
              <a:spcBef>
                <a:spcPts val="0"/>
              </a:spcBef>
              <a:spcAft>
                <a:spcPts val="0"/>
              </a:spcAft>
              <a:buSzPts val="1777"/>
              <a:buChar char="●"/>
              <a:defRPr sz="1777"/>
            </a:lvl4pPr>
            <a:lvl5pPr indent="-341450" lvl="4" marL="2286000">
              <a:spcBef>
                <a:spcPts val="0"/>
              </a:spcBef>
              <a:spcAft>
                <a:spcPts val="0"/>
              </a:spcAft>
              <a:buSzPts val="1777"/>
              <a:buChar char="○"/>
              <a:defRPr sz="1777"/>
            </a:lvl5pPr>
            <a:lvl6pPr indent="-341450" lvl="5" marL="2743200">
              <a:spcBef>
                <a:spcPts val="0"/>
              </a:spcBef>
              <a:spcAft>
                <a:spcPts val="0"/>
              </a:spcAft>
              <a:buSzPts val="1777"/>
              <a:buChar char="■"/>
              <a:defRPr sz="1777"/>
            </a:lvl6pPr>
            <a:lvl7pPr indent="-341450" lvl="6" marL="3200400">
              <a:spcBef>
                <a:spcPts val="0"/>
              </a:spcBef>
              <a:spcAft>
                <a:spcPts val="0"/>
              </a:spcAft>
              <a:buSzPts val="1777"/>
              <a:buChar char="●"/>
              <a:defRPr sz="1777"/>
            </a:lvl7pPr>
            <a:lvl8pPr indent="-341450" lvl="7" marL="3657600">
              <a:spcBef>
                <a:spcPts val="0"/>
              </a:spcBef>
              <a:spcAft>
                <a:spcPts val="0"/>
              </a:spcAft>
              <a:buSzPts val="1777"/>
              <a:buChar char="○"/>
              <a:defRPr sz="1777"/>
            </a:lvl8pPr>
            <a:lvl9pPr indent="-341450" lvl="8" marL="4114800">
              <a:spcBef>
                <a:spcPts val="0"/>
              </a:spcBef>
              <a:spcAft>
                <a:spcPts val="0"/>
              </a:spcAft>
              <a:buSzPts val="1777"/>
              <a:buChar char="■"/>
              <a:defRPr sz="1777"/>
            </a:lvl9pPr>
          </a:lstStyle>
          <a:p/>
        </p:txBody>
      </p:sp>
      <p:sp>
        <p:nvSpPr>
          <p:cNvPr id="40" name="Google Shape;40;p9"/>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64377" y="6219895"/>
            <a:ext cx="7012500" cy="889500"/>
          </a:xfrm>
          <a:prstGeom prst="rect">
            <a:avLst/>
          </a:prstGeom>
        </p:spPr>
        <p:txBody>
          <a:bodyPr anchorCtr="0" anchor="ctr" bIns="116050" lIns="116050" spcFirstLastPara="1" rIns="116050" wrap="square" tIns="116050">
            <a:normAutofit/>
          </a:bodyPr>
          <a:lstStyle>
            <a:lvl1pPr indent="-228600" lvl="0" marL="457200">
              <a:lnSpc>
                <a:spcPct val="100000"/>
              </a:lnSpc>
              <a:spcBef>
                <a:spcPts val="0"/>
              </a:spcBef>
              <a:spcAft>
                <a:spcPts val="0"/>
              </a:spcAft>
              <a:buSzPts val="2285"/>
              <a:buNone/>
              <a:defRPr sz="2284"/>
            </a:lvl1pPr>
          </a:lstStyle>
          <a:p/>
        </p:txBody>
      </p:sp>
      <p:sp>
        <p:nvSpPr>
          <p:cNvPr id="43" name="Google Shape;43;p10"/>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64377" y="1626252"/>
            <a:ext cx="9960600" cy="28869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15233"/>
              <a:buNone/>
              <a:defRPr sz="15232"/>
            </a:lvl1pPr>
            <a:lvl2pPr lvl="1" algn="ctr">
              <a:spcBef>
                <a:spcPts val="0"/>
              </a:spcBef>
              <a:spcAft>
                <a:spcPts val="0"/>
              </a:spcAft>
              <a:buSzPts val="15233"/>
              <a:buNone/>
              <a:defRPr sz="15232"/>
            </a:lvl2pPr>
            <a:lvl3pPr lvl="2" algn="ctr">
              <a:spcBef>
                <a:spcPts val="0"/>
              </a:spcBef>
              <a:spcAft>
                <a:spcPts val="0"/>
              </a:spcAft>
              <a:buSzPts val="15233"/>
              <a:buNone/>
              <a:defRPr sz="15232"/>
            </a:lvl3pPr>
            <a:lvl4pPr lvl="3" algn="ctr">
              <a:spcBef>
                <a:spcPts val="0"/>
              </a:spcBef>
              <a:spcAft>
                <a:spcPts val="0"/>
              </a:spcAft>
              <a:buSzPts val="15233"/>
              <a:buNone/>
              <a:defRPr sz="15232"/>
            </a:lvl4pPr>
            <a:lvl5pPr lvl="4" algn="ctr">
              <a:spcBef>
                <a:spcPts val="0"/>
              </a:spcBef>
              <a:spcAft>
                <a:spcPts val="0"/>
              </a:spcAft>
              <a:buSzPts val="15233"/>
              <a:buNone/>
              <a:defRPr sz="15232"/>
            </a:lvl5pPr>
            <a:lvl6pPr lvl="5" algn="ctr">
              <a:spcBef>
                <a:spcPts val="0"/>
              </a:spcBef>
              <a:spcAft>
                <a:spcPts val="0"/>
              </a:spcAft>
              <a:buSzPts val="15233"/>
              <a:buNone/>
              <a:defRPr sz="15232"/>
            </a:lvl6pPr>
            <a:lvl7pPr lvl="6" algn="ctr">
              <a:spcBef>
                <a:spcPts val="0"/>
              </a:spcBef>
              <a:spcAft>
                <a:spcPts val="0"/>
              </a:spcAft>
              <a:buSzPts val="15233"/>
              <a:buNone/>
              <a:defRPr sz="15232"/>
            </a:lvl7pPr>
            <a:lvl8pPr lvl="7" algn="ctr">
              <a:spcBef>
                <a:spcPts val="0"/>
              </a:spcBef>
              <a:spcAft>
                <a:spcPts val="0"/>
              </a:spcAft>
              <a:buSzPts val="15233"/>
              <a:buNone/>
              <a:defRPr sz="15232"/>
            </a:lvl8pPr>
            <a:lvl9pPr lvl="8" algn="ctr">
              <a:spcBef>
                <a:spcPts val="0"/>
              </a:spcBef>
              <a:spcAft>
                <a:spcPts val="0"/>
              </a:spcAft>
              <a:buSzPts val="15233"/>
              <a:buNone/>
              <a:defRPr sz="15232"/>
            </a:lvl9pPr>
          </a:lstStyle>
          <a:p>
            <a:r>
              <a:t>xx%</a:t>
            </a:r>
          </a:p>
        </p:txBody>
      </p:sp>
      <p:sp>
        <p:nvSpPr>
          <p:cNvPr id="46" name="Google Shape;46;p11"/>
          <p:cNvSpPr txBox="1"/>
          <p:nvPr>
            <p:ph idx="1" type="body"/>
          </p:nvPr>
        </p:nvSpPr>
        <p:spPr>
          <a:xfrm>
            <a:off x="364377" y="4634479"/>
            <a:ext cx="9960600" cy="1912500"/>
          </a:xfrm>
          <a:prstGeom prst="rect">
            <a:avLst/>
          </a:prstGeom>
        </p:spPr>
        <p:txBody>
          <a:bodyPr anchorCtr="0" anchor="t" bIns="116050" lIns="116050" spcFirstLastPara="1" rIns="116050" wrap="square" tIns="116050">
            <a:normAutofit/>
          </a:bodyPr>
          <a:lstStyle>
            <a:lvl1pPr indent="-373693" lvl="0" marL="457200" algn="ctr">
              <a:spcBef>
                <a:spcPts val="0"/>
              </a:spcBef>
              <a:spcAft>
                <a:spcPts val="0"/>
              </a:spcAft>
              <a:buSzPts val="2285"/>
              <a:buChar char="●"/>
              <a:defRPr sz="2284"/>
            </a:lvl1pPr>
            <a:lvl2pPr indent="-341450" lvl="1" marL="914400" algn="ctr">
              <a:spcBef>
                <a:spcPts val="0"/>
              </a:spcBef>
              <a:spcAft>
                <a:spcPts val="0"/>
              </a:spcAft>
              <a:buSzPts val="1777"/>
              <a:buChar char="○"/>
              <a:defRPr sz="1777"/>
            </a:lvl2pPr>
            <a:lvl3pPr indent="-341450" lvl="2" marL="1371600" algn="ctr">
              <a:spcBef>
                <a:spcPts val="0"/>
              </a:spcBef>
              <a:spcAft>
                <a:spcPts val="0"/>
              </a:spcAft>
              <a:buSzPts val="1777"/>
              <a:buChar char="■"/>
              <a:defRPr sz="1777"/>
            </a:lvl3pPr>
            <a:lvl4pPr indent="-341450" lvl="3" marL="1828800" algn="ctr">
              <a:spcBef>
                <a:spcPts val="0"/>
              </a:spcBef>
              <a:spcAft>
                <a:spcPts val="0"/>
              </a:spcAft>
              <a:buSzPts val="1777"/>
              <a:buChar char="●"/>
              <a:defRPr sz="1777"/>
            </a:lvl4pPr>
            <a:lvl5pPr indent="-341450" lvl="4" marL="2286000" algn="ctr">
              <a:spcBef>
                <a:spcPts val="0"/>
              </a:spcBef>
              <a:spcAft>
                <a:spcPts val="0"/>
              </a:spcAft>
              <a:buSzPts val="1777"/>
              <a:buChar char="○"/>
              <a:defRPr sz="1777"/>
            </a:lvl5pPr>
            <a:lvl6pPr indent="-341450" lvl="5" marL="2743200" algn="ctr">
              <a:spcBef>
                <a:spcPts val="0"/>
              </a:spcBef>
              <a:spcAft>
                <a:spcPts val="0"/>
              </a:spcAft>
              <a:buSzPts val="1777"/>
              <a:buChar char="■"/>
              <a:defRPr sz="1777"/>
            </a:lvl6pPr>
            <a:lvl7pPr indent="-341450" lvl="6" marL="3200400" algn="ctr">
              <a:spcBef>
                <a:spcPts val="0"/>
              </a:spcBef>
              <a:spcAft>
                <a:spcPts val="0"/>
              </a:spcAft>
              <a:buSzPts val="1777"/>
              <a:buChar char="●"/>
              <a:defRPr sz="1777"/>
            </a:lvl7pPr>
            <a:lvl8pPr indent="-341450" lvl="7" marL="3657600" algn="ctr">
              <a:spcBef>
                <a:spcPts val="0"/>
              </a:spcBef>
              <a:spcAft>
                <a:spcPts val="0"/>
              </a:spcAft>
              <a:buSzPts val="1777"/>
              <a:buChar char="○"/>
              <a:defRPr sz="1777"/>
            </a:lvl8pPr>
            <a:lvl9pPr indent="-341450" lvl="8" marL="4114800" algn="ctr">
              <a:spcBef>
                <a:spcPts val="0"/>
              </a:spcBef>
              <a:spcAft>
                <a:spcPts val="0"/>
              </a:spcAft>
              <a:buSzPts val="1777"/>
              <a:buChar char="■"/>
              <a:defRPr sz="1777"/>
            </a:lvl9pPr>
          </a:lstStyle>
          <a:p/>
        </p:txBody>
      </p:sp>
      <p:sp>
        <p:nvSpPr>
          <p:cNvPr id="47" name="Google Shape;47;p11"/>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4377" y="654287"/>
            <a:ext cx="9960600" cy="842100"/>
          </a:xfrm>
          <a:prstGeom prst="rect">
            <a:avLst/>
          </a:prstGeom>
          <a:noFill/>
          <a:ln>
            <a:noFill/>
          </a:ln>
        </p:spPr>
        <p:txBody>
          <a:bodyPr anchorCtr="0" anchor="t" bIns="116050" lIns="116050" spcFirstLastPara="1" rIns="116050" wrap="square" tIns="116050">
            <a:normAutofit/>
          </a:bodyPr>
          <a:lstStyle>
            <a:lvl1pPr lvl="0">
              <a:spcBef>
                <a:spcPts val="0"/>
              </a:spcBef>
              <a:spcAft>
                <a:spcPts val="0"/>
              </a:spcAft>
              <a:buClr>
                <a:schemeClr val="dk1"/>
              </a:buClr>
              <a:buSzPts val="3554"/>
              <a:buNone/>
              <a:defRPr sz="3554">
                <a:solidFill>
                  <a:schemeClr val="dk1"/>
                </a:solidFill>
              </a:defRPr>
            </a:lvl1pPr>
            <a:lvl2pPr lvl="1">
              <a:spcBef>
                <a:spcPts val="0"/>
              </a:spcBef>
              <a:spcAft>
                <a:spcPts val="0"/>
              </a:spcAft>
              <a:buClr>
                <a:schemeClr val="dk1"/>
              </a:buClr>
              <a:buSzPts val="3554"/>
              <a:buNone/>
              <a:defRPr sz="3554">
                <a:solidFill>
                  <a:schemeClr val="dk1"/>
                </a:solidFill>
              </a:defRPr>
            </a:lvl2pPr>
            <a:lvl3pPr lvl="2">
              <a:spcBef>
                <a:spcPts val="0"/>
              </a:spcBef>
              <a:spcAft>
                <a:spcPts val="0"/>
              </a:spcAft>
              <a:buClr>
                <a:schemeClr val="dk1"/>
              </a:buClr>
              <a:buSzPts val="3554"/>
              <a:buNone/>
              <a:defRPr sz="3554">
                <a:solidFill>
                  <a:schemeClr val="dk1"/>
                </a:solidFill>
              </a:defRPr>
            </a:lvl3pPr>
            <a:lvl4pPr lvl="3">
              <a:spcBef>
                <a:spcPts val="0"/>
              </a:spcBef>
              <a:spcAft>
                <a:spcPts val="0"/>
              </a:spcAft>
              <a:buClr>
                <a:schemeClr val="dk1"/>
              </a:buClr>
              <a:buSzPts val="3554"/>
              <a:buNone/>
              <a:defRPr sz="3554">
                <a:solidFill>
                  <a:schemeClr val="dk1"/>
                </a:solidFill>
              </a:defRPr>
            </a:lvl4pPr>
            <a:lvl5pPr lvl="4">
              <a:spcBef>
                <a:spcPts val="0"/>
              </a:spcBef>
              <a:spcAft>
                <a:spcPts val="0"/>
              </a:spcAft>
              <a:buClr>
                <a:schemeClr val="dk1"/>
              </a:buClr>
              <a:buSzPts val="3554"/>
              <a:buNone/>
              <a:defRPr sz="3554">
                <a:solidFill>
                  <a:schemeClr val="dk1"/>
                </a:solidFill>
              </a:defRPr>
            </a:lvl5pPr>
            <a:lvl6pPr lvl="5">
              <a:spcBef>
                <a:spcPts val="0"/>
              </a:spcBef>
              <a:spcAft>
                <a:spcPts val="0"/>
              </a:spcAft>
              <a:buClr>
                <a:schemeClr val="dk1"/>
              </a:buClr>
              <a:buSzPts val="3554"/>
              <a:buNone/>
              <a:defRPr sz="3554">
                <a:solidFill>
                  <a:schemeClr val="dk1"/>
                </a:solidFill>
              </a:defRPr>
            </a:lvl6pPr>
            <a:lvl7pPr lvl="6">
              <a:spcBef>
                <a:spcPts val="0"/>
              </a:spcBef>
              <a:spcAft>
                <a:spcPts val="0"/>
              </a:spcAft>
              <a:buClr>
                <a:schemeClr val="dk1"/>
              </a:buClr>
              <a:buSzPts val="3554"/>
              <a:buNone/>
              <a:defRPr sz="3554">
                <a:solidFill>
                  <a:schemeClr val="dk1"/>
                </a:solidFill>
              </a:defRPr>
            </a:lvl7pPr>
            <a:lvl8pPr lvl="7">
              <a:spcBef>
                <a:spcPts val="0"/>
              </a:spcBef>
              <a:spcAft>
                <a:spcPts val="0"/>
              </a:spcAft>
              <a:buClr>
                <a:schemeClr val="dk1"/>
              </a:buClr>
              <a:buSzPts val="3554"/>
              <a:buNone/>
              <a:defRPr sz="3554">
                <a:solidFill>
                  <a:schemeClr val="dk1"/>
                </a:solidFill>
              </a:defRPr>
            </a:lvl8pPr>
            <a:lvl9pPr lvl="8">
              <a:spcBef>
                <a:spcPts val="0"/>
              </a:spcBef>
              <a:spcAft>
                <a:spcPts val="0"/>
              </a:spcAft>
              <a:buClr>
                <a:schemeClr val="dk1"/>
              </a:buClr>
              <a:buSzPts val="3554"/>
              <a:buNone/>
              <a:defRPr sz="3554">
                <a:solidFill>
                  <a:schemeClr val="dk1"/>
                </a:solidFill>
              </a:defRPr>
            </a:lvl9pPr>
          </a:lstStyle>
          <a:p/>
        </p:txBody>
      </p:sp>
      <p:sp>
        <p:nvSpPr>
          <p:cNvPr id="7" name="Google Shape;7;p1"/>
          <p:cNvSpPr txBox="1"/>
          <p:nvPr>
            <p:ph idx="1" type="body"/>
          </p:nvPr>
        </p:nvSpPr>
        <p:spPr>
          <a:xfrm>
            <a:off x="364377" y="1694397"/>
            <a:ext cx="9960600" cy="5022900"/>
          </a:xfrm>
          <a:prstGeom prst="rect">
            <a:avLst/>
          </a:prstGeom>
          <a:noFill/>
          <a:ln>
            <a:noFill/>
          </a:ln>
        </p:spPr>
        <p:txBody>
          <a:bodyPr anchorCtr="0" anchor="t" bIns="116050" lIns="116050" spcFirstLastPara="1" rIns="116050" wrap="square" tIns="116050">
            <a:normAutofit/>
          </a:bodyPr>
          <a:lstStyle>
            <a:lvl1pPr indent="-373693" lvl="0" marL="457200">
              <a:lnSpc>
                <a:spcPct val="115000"/>
              </a:lnSpc>
              <a:spcBef>
                <a:spcPts val="0"/>
              </a:spcBef>
              <a:spcAft>
                <a:spcPts val="0"/>
              </a:spcAft>
              <a:buClr>
                <a:schemeClr val="dk2"/>
              </a:buClr>
              <a:buSzPts val="2285"/>
              <a:buChar char="●"/>
              <a:defRPr sz="2284">
                <a:solidFill>
                  <a:schemeClr val="dk2"/>
                </a:solidFill>
              </a:defRPr>
            </a:lvl1pPr>
            <a:lvl2pPr indent="-341450" lvl="1" marL="914400">
              <a:lnSpc>
                <a:spcPct val="115000"/>
              </a:lnSpc>
              <a:spcBef>
                <a:spcPts val="0"/>
              </a:spcBef>
              <a:spcAft>
                <a:spcPts val="0"/>
              </a:spcAft>
              <a:buClr>
                <a:schemeClr val="dk2"/>
              </a:buClr>
              <a:buSzPts val="1777"/>
              <a:buChar char="○"/>
              <a:defRPr sz="1777">
                <a:solidFill>
                  <a:schemeClr val="dk2"/>
                </a:solidFill>
              </a:defRPr>
            </a:lvl2pPr>
            <a:lvl3pPr indent="-341450" lvl="2" marL="1371600">
              <a:lnSpc>
                <a:spcPct val="115000"/>
              </a:lnSpc>
              <a:spcBef>
                <a:spcPts val="0"/>
              </a:spcBef>
              <a:spcAft>
                <a:spcPts val="0"/>
              </a:spcAft>
              <a:buClr>
                <a:schemeClr val="dk2"/>
              </a:buClr>
              <a:buSzPts val="1777"/>
              <a:buChar char="■"/>
              <a:defRPr sz="1777">
                <a:solidFill>
                  <a:schemeClr val="dk2"/>
                </a:solidFill>
              </a:defRPr>
            </a:lvl3pPr>
            <a:lvl4pPr indent="-341450" lvl="3" marL="1828800">
              <a:lnSpc>
                <a:spcPct val="115000"/>
              </a:lnSpc>
              <a:spcBef>
                <a:spcPts val="0"/>
              </a:spcBef>
              <a:spcAft>
                <a:spcPts val="0"/>
              </a:spcAft>
              <a:buClr>
                <a:schemeClr val="dk2"/>
              </a:buClr>
              <a:buSzPts val="1777"/>
              <a:buChar char="●"/>
              <a:defRPr sz="1777">
                <a:solidFill>
                  <a:schemeClr val="dk2"/>
                </a:solidFill>
              </a:defRPr>
            </a:lvl4pPr>
            <a:lvl5pPr indent="-341450" lvl="4" marL="2286000">
              <a:lnSpc>
                <a:spcPct val="115000"/>
              </a:lnSpc>
              <a:spcBef>
                <a:spcPts val="0"/>
              </a:spcBef>
              <a:spcAft>
                <a:spcPts val="0"/>
              </a:spcAft>
              <a:buClr>
                <a:schemeClr val="dk2"/>
              </a:buClr>
              <a:buSzPts val="1777"/>
              <a:buChar char="○"/>
              <a:defRPr sz="1777">
                <a:solidFill>
                  <a:schemeClr val="dk2"/>
                </a:solidFill>
              </a:defRPr>
            </a:lvl5pPr>
            <a:lvl6pPr indent="-341450" lvl="5" marL="2743200">
              <a:lnSpc>
                <a:spcPct val="115000"/>
              </a:lnSpc>
              <a:spcBef>
                <a:spcPts val="0"/>
              </a:spcBef>
              <a:spcAft>
                <a:spcPts val="0"/>
              </a:spcAft>
              <a:buClr>
                <a:schemeClr val="dk2"/>
              </a:buClr>
              <a:buSzPts val="1777"/>
              <a:buChar char="■"/>
              <a:defRPr sz="1777">
                <a:solidFill>
                  <a:schemeClr val="dk2"/>
                </a:solidFill>
              </a:defRPr>
            </a:lvl6pPr>
            <a:lvl7pPr indent="-341450" lvl="6" marL="3200400">
              <a:lnSpc>
                <a:spcPct val="115000"/>
              </a:lnSpc>
              <a:spcBef>
                <a:spcPts val="0"/>
              </a:spcBef>
              <a:spcAft>
                <a:spcPts val="0"/>
              </a:spcAft>
              <a:buClr>
                <a:schemeClr val="dk2"/>
              </a:buClr>
              <a:buSzPts val="1777"/>
              <a:buChar char="●"/>
              <a:defRPr sz="1777">
                <a:solidFill>
                  <a:schemeClr val="dk2"/>
                </a:solidFill>
              </a:defRPr>
            </a:lvl7pPr>
            <a:lvl8pPr indent="-341450" lvl="7" marL="3657600">
              <a:lnSpc>
                <a:spcPct val="115000"/>
              </a:lnSpc>
              <a:spcBef>
                <a:spcPts val="0"/>
              </a:spcBef>
              <a:spcAft>
                <a:spcPts val="0"/>
              </a:spcAft>
              <a:buClr>
                <a:schemeClr val="dk2"/>
              </a:buClr>
              <a:buSzPts val="1777"/>
              <a:buChar char="○"/>
              <a:defRPr sz="1777">
                <a:solidFill>
                  <a:schemeClr val="dk2"/>
                </a:solidFill>
              </a:defRPr>
            </a:lvl8pPr>
            <a:lvl9pPr indent="-341450" lvl="8" marL="4114800">
              <a:lnSpc>
                <a:spcPct val="115000"/>
              </a:lnSpc>
              <a:spcBef>
                <a:spcPts val="0"/>
              </a:spcBef>
              <a:spcAft>
                <a:spcPts val="0"/>
              </a:spcAft>
              <a:buClr>
                <a:schemeClr val="dk2"/>
              </a:buClr>
              <a:buSzPts val="1777"/>
              <a:buChar char="■"/>
              <a:defRPr sz="1777">
                <a:solidFill>
                  <a:schemeClr val="dk2"/>
                </a:solidFill>
              </a:defRPr>
            </a:lvl9pPr>
          </a:lstStyle>
          <a:p/>
        </p:txBody>
      </p:sp>
      <p:sp>
        <p:nvSpPr>
          <p:cNvPr id="8" name="Google Shape;8;p1"/>
          <p:cNvSpPr txBox="1"/>
          <p:nvPr>
            <p:ph idx="12" type="sldNum"/>
          </p:nvPr>
        </p:nvSpPr>
        <p:spPr>
          <a:xfrm>
            <a:off x="9904293" y="6855976"/>
            <a:ext cx="641400" cy="578700"/>
          </a:xfrm>
          <a:prstGeom prst="rect">
            <a:avLst/>
          </a:prstGeom>
          <a:noFill/>
          <a:ln>
            <a:noFill/>
          </a:ln>
        </p:spPr>
        <p:txBody>
          <a:bodyPr anchorCtr="0" anchor="ctr" bIns="116050" lIns="116050" spcFirstLastPara="1" rIns="116050" wrap="square" tIns="116050">
            <a:normAutofit/>
          </a:bodyPr>
          <a:lstStyle>
            <a:lvl1pPr lvl="0" algn="r">
              <a:buNone/>
              <a:defRPr sz="1269">
                <a:solidFill>
                  <a:schemeClr val="dk2"/>
                </a:solidFill>
              </a:defRPr>
            </a:lvl1pPr>
            <a:lvl2pPr lvl="1" algn="r">
              <a:buNone/>
              <a:defRPr sz="1269">
                <a:solidFill>
                  <a:schemeClr val="dk2"/>
                </a:solidFill>
              </a:defRPr>
            </a:lvl2pPr>
            <a:lvl3pPr lvl="2" algn="r">
              <a:buNone/>
              <a:defRPr sz="1269">
                <a:solidFill>
                  <a:schemeClr val="dk2"/>
                </a:solidFill>
              </a:defRPr>
            </a:lvl3pPr>
            <a:lvl4pPr lvl="3" algn="r">
              <a:buNone/>
              <a:defRPr sz="1269">
                <a:solidFill>
                  <a:schemeClr val="dk2"/>
                </a:solidFill>
              </a:defRPr>
            </a:lvl4pPr>
            <a:lvl5pPr lvl="4" algn="r">
              <a:buNone/>
              <a:defRPr sz="1269">
                <a:solidFill>
                  <a:schemeClr val="dk2"/>
                </a:solidFill>
              </a:defRPr>
            </a:lvl5pPr>
            <a:lvl6pPr lvl="5" algn="r">
              <a:buNone/>
              <a:defRPr sz="1269">
                <a:solidFill>
                  <a:schemeClr val="dk2"/>
                </a:solidFill>
              </a:defRPr>
            </a:lvl6pPr>
            <a:lvl7pPr lvl="6" algn="r">
              <a:buNone/>
              <a:defRPr sz="1269">
                <a:solidFill>
                  <a:schemeClr val="dk2"/>
                </a:solidFill>
              </a:defRPr>
            </a:lvl7pPr>
            <a:lvl8pPr lvl="7" algn="r">
              <a:buNone/>
              <a:defRPr sz="1269">
                <a:solidFill>
                  <a:schemeClr val="dk2"/>
                </a:solidFill>
              </a:defRPr>
            </a:lvl8pPr>
            <a:lvl9pPr lvl="8" algn="r">
              <a:buNone/>
              <a:defRPr sz="1269">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www.ilsanenglishworship.org" TargetMode="External"/><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5617961" y="2169911"/>
            <a:ext cx="4827000" cy="2550000"/>
          </a:xfrm>
          <a:prstGeom prst="roundRect">
            <a:avLst>
              <a:gd fmla="val 16667" name="adj"/>
            </a:avLst>
          </a:prstGeom>
          <a:solidFill>
            <a:srgbClr val="F3F3F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flipH="1">
            <a:off x="-125" y="0"/>
            <a:ext cx="5344800" cy="7562100"/>
          </a:xfrm>
          <a:prstGeom prst="rect">
            <a:avLst/>
          </a:prstGeom>
          <a:solidFill>
            <a:srgbClr val="C9DAF8"/>
          </a:solidFill>
          <a:ln cap="flat" cmpd="sng" w="9525">
            <a:solidFill>
              <a:srgbClr val="E2E8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title="CEM-3.png"/>
          <p:cNvPicPr preferRelativeResize="0"/>
          <p:nvPr/>
        </p:nvPicPr>
        <p:blipFill rotWithShape="1">
          <a:blip r:embed="rId3">
            <a:alphaModFix amt="83000"/>
          </a:blip>
          <a:srcRect b="49985" l="66645" r="0" t="33724"/>
          <a:stretch/>
        </p:blipFill>
        <p:spPr>
          <a:xfrm>
            <a:off x="8781442" y="2705380"/>
            <a:ext cx="1363050" cy="941526"/>
          </a:xfrm>
          <a:prstGeom prst="rect">
            <a:avLst/>
          </a:prstGeom>
          <a:noFill/>
          <a:ln>
            <a:noFill/>
          </a:ln>
        </p:spPr>
      </p:pic>
      <p:pic>
        <p:nvPicPr>
          <p:cNvPr id="57" name="Google Shape;57;p13" title="CEM-2.png"/>
          <p:cNvPicPr preferRelativeResize="0"/>
          <p:nvPr/>
        </p:nvPicPr>
        <p:blipFill rotWithShape="1">
          <a:blip r:embed="rId4">
            <a:alphaModFix amt="80000"/>
          </a:blip>
          <a:srcRect b="15595" l="0" r="0" t="11629"/>
          <a:stretch/>
        </p:blipFill>
        <p:spPr>
          <a:xfrm>
            <a:off x="7280862" y="2554473"/>
            <a:ext cx="1438476" cy="1480639"/>
          </a:xfrm>
          <a:prstGeom prst="rect">
            <a:avLst/>
          </a:prstGeom>
          <a:noFill/>
          <a:ln>
            <a:noFill/>
          </a:ln>
        </p:spPr>
      </p:pic>
      <p:sp>
        <p:nvSpPr>
          <p:cNvPr id="58" name="Google Shape;58;p13"/>
          <p:cNvSpPr txBox="1"/>
          <p:nvPr/>
        </p:nvSpPr>
        <p:spPr>
          <a:xfrm>
            <a:off x="5621567" y="2896843"/>
            <a:ext cx="1597200" cy="795900"/>
          </a:xfrm>
          <a:prstGeom prst="rect">
            <a:avLst/>
          </a:prstGeom>
          <a:noFill/>
          <a:ln>
            <a:noFill/>
          </a:ln>
        </p:spPr>
        <p:txBody>
          <a:bodyPr anchorCtr="0" anchor="t" bIns="91425" lIns="91425" spcFirstLastPara="1" rIns="91425" wrap="square" tIns="91425">
            <a:noAutofit/>
          </a:bodyPr>
          <a:lstStyle/>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CHOONGJUNG</a:t>
            </a:r>
            <a:endParaRPr sz="1200">
              <a:solidFill>
                <a:srgbClr val="434343"/>
              </a:solidFill>
              <a:latin typeface="Merriweather Black"/>
              <a:ea typeface="Merriweather Black"/>
              <a:cs typeface="Merriweather Black"/>
              <a:sym typeface="Merriweather Black"/>
            </a:endParaRPr>
          </a:p>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ENGLISH</a:t>
            </a:r>
            <a:endParaRPr sz="1200">
              <a:solidFill>
                <a:srgbClr val="434343"/>
              </a:solidFill>
              <a:latin typeface="Merriweather Black"/>
              <a:ea typeface="Merriweather Black"/>
              <a:cs typeface="Merriweather Black"/>
              <a:sym typeface="Merriweather Black"/>
            </a:endParaRPr>
          </a:p>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MINISTRY</a:t>
            </a:r>
            <a:endParaRPr sz="1200">
              <a:solidFill>
                <a:srgbClr val="434343"/>
              </a:solidFill>
              <a:latin typeface="Merriweather Black"/>
              <a:ea typeface="Merriweather Black"/>
              <a:cs typeface="Merriweather Black"/>
              <a:sym typeface="Merriweather Black"/>
            </a:endParaRPr>
          </a:p>
        </p:txBody>
      </p:sp>
      <p:sp>
        <p:nvSpPr>
          <p:cNvPr id="59" name="Google Shape;59;p13"/>
          <p:cNvSpPr txBox="1"/>
          <p:nvPr/>
        </p:nvSpPr>
        <p:spPr>
          <a:xfrm>
            <a:off x="6563956" y="621825"/>
            <a:ext cx="29616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5200">
                <a:solidFill>
                  <a:schemeClr val="dk2"/>
                </a:solidFill>
                <a:latin typeface="Pacifico"/>
                <a:ea typeface="Pacifico"/>
                <a:cs typeface="Pacifico"/>
                <a:sym typeface="Pacifico"/>
              </a:rPr>
              <a:t>Welcome</a:t>
            </a:r>
            <a:endParaRPr i="1" sz="5200">
              <a:solidFill>
                <a:schemeClr val="dk2"/>
              </a:solidFill>
              <a:latin typeface="Pacifico"/>
              <a:ea typeface="Pacifico"/>
              <a:cs typeface="Pacifico"/>
              <a:sym typeface="Pacifico"/>
            </a:endParaRPr>
          </a:p>
        </p:txBody>
      </p:sp>
      <p:sp>
        <p:nvSpPr>
          <p:cNvPr id="60" name="Google Shape;60;p13"/>
          <p:cNvSpPr txBox="1"/>
          <p:nvPr/>
        </p:nvSpPr>
        <p:spPr>
          <a:xfrm>
            <a:off x="6644806" y="1452850"/>
            <a:ext cx="2799900" cy="53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84">
                <a:solidFill>
                  <a:schemeClr val="dk2"/>
                </a:solidFill>
                <a:latin typeface="Oswald"/>
                <a:ea typeface="Oswald"/>
                <a:cs typeface="Oswald"/>
                <a:sym typeface="Oswald"/>
              </a:rPr>
              <a:t>CHOONGJUNG CHURCH</a:t>
            </a:r>
            <a:endParaRPr sz="2284">
              <a:solidFill>
                <a:schemeClr val="dk2"/>
              </a:solidFill>
              <a:latin typeface="Oswald"/>
              <a:ea typeface="Oswald"/>
              <a:cs typeface="Oswald"/>
              <a:sym typeface="Oswald"/>
            </a:endParaRPr>
          </a:p>
        </p:txBody>
      </p:sp>
      <p:sp>
        <p:nvSpPr>
          <p:cNvPr id="61" name="Google Shape;61;p13"/>
          <p:cNvSpPr/>
          <p:nvPr/>
        </p:nvSpPr>
        <p:spPr>
          <a:xfrm>
            <a:off x="6033420" y="4101133"/>
            <a:ext cx="4019700" cy="1352700"/>
          </a:xfrm>
          <a:prstGeom prst="rect">
            <a:avLst/>
          </a:prstGeom>
          <a:solidFill>
            <a:srgbClr val="C9DAF8"/>
          </a:solidFill>
          <a:ln cap="flat" cmpd="sng" w="9525">
            <a:solidFill>
              <a:srgbClr val="E2E8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 name="Google Shape;62;p13"/>
          <p:cNvSpPr/>
          <p:nvPr/>
        </p:nvSpPr>
        <p:spPr>
          <a:xfrm>
            <a:off x="6214183" y="4245158"/>
            <a:ext cx="3618000" cy="1046700"/>
          </a:xfrm>
          <a:prstGeom prst="rect">
            <a:avLst/>
          </a:prstGeom>
          <a:solidFill>
            <a:srgbClr val="C9DAF8"/>
          </a:solidFill>
          <a:ln cap="flat" cmpd="sng" w="952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13"/>
          <p:cNvSpPr txBox="1"/>
          <p:nvPr/>
        </p:nvSpPr>
        <p:spPr>
          <a:xfrm>
            <a:off x="6948660" y="4352159"/>
            <a:ext cx="21213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2"/>
                </a:solidFill>
                <a:latin typeface="Oswald"/>
                <a:ea typeface="Oswald"/>
                <a:cs typeface="Oswald"/>
                <a:sym typeface="Oswald"/>
              </a:rPr>
              <a:t>SUNDAY BULLETIN</a:t>
            </a:r>
            <a:endParaRPr b="1" sz="1700">
              <a:solidFill>
                <a:schemeClr val="dk2"/>
              </a:solidFill>
              <a:latin typeface="Oswald"/>
              <a:ea typeface="Oswald"/>
              <a:cs typeface="Oswald"/>
              <a:sym typeface="Oswald"/>
            </a:endParaRPr>
          </a:p>
        </p:txBody>
      </p:sp>
      <p:sp>
        <p:nvSpPr>
          <p:cNvPr id="64" name="Google Shape;64;p13"/>
          <p:cNvSpPr txBox="1"/>
          <p:nvPr/>
        </p:nvSpPr>
        <p:spPr>
          <a:xfrm>
            <a:off x="6948660" y="4799892"/>
            <a:ext cx="21213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dk2"/>
                </a:solidFill>
                <a:latin typeface="Oswald Light"/>
                <a:ea typeface="Oswald Light"/>
                <a:cs typeface="Oswald Light"/>
                <a:sym typeface="Oswald Light"/>
              </a:rPr>
              <a:t>FEBRUARY</a:t>
            </a:r>
            <a:r>
              <a:rPr lang="en" sz="1500">
                <a:solidFill>
                  <a:schemeClr val="dk2"/>
                </a:solidFill>
                <a:latin typeface="Oswald Light"/>
                <a:ea typeface="Oswald Light"/>
                <a:cs typeface="Oswald Light"/>
                <a:sym typeface="Oswald Light"/>
              </a:rPr>
              <a:t> 15</a:t>
            </a:r>
            <a:r>
              <a:rPr lang="en" sz="1500">
                <a:solidFill>
                  <a:schemeClr val="dk2"/>
                </a:solidFill>
                <a:latin typeface="Oswald Light"/>
                <a:ea typeface="Oswald Light"/>
                <a:cs typeface="Oswald Light"/>
                <a:sym typeface="Oswald Light"/>
              </a:rPr>
              <a:t>, 2026</a:t>
            </a:r>
            <a:endParaRPr sz="1500">
              <a:solidFill>
                <a:schemeClr val="dk2"/>
              </a:solidFill>
              <a:latin typeface="Oswald Light"/>
              <a:ea typeface="Oswald Light"/>
              <a:cs typeface="Oswald Light"/>
              <a:sym typeface="Oswald Light"/>
            </a:endParaRPr>
          </a:p>
        </p:txBody>
      </p:sp>
      <p:sp>
        <p:nvSpPr>
          <p:cNvPr id="65" name="Google Shape;65;p13"/>
          <p:cNvSpPr/>
          <p:nvPr/>
        </p:nvSpPr>
        <p:spPr>
          <a:xfrm>
            <a:off x="426325" y="431325"/>
            <a:ext cx="4491900" cy="664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 name="Google Shape;66;p13"/>
          <p:cNvSpPr txBox="1"/>
          <p:nvPr/>
        </p:nvSpPr>
        <p:spPr>
          <a:xfrm>
            <a:off x="5701597" y="5725036"/>
            <a:ext cx="2121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2026 CHURCH VISION</a:t>
            </a:r>
            <a:endParaRPr b="1" sz="1300">
              <a:solidFill>
                <a:schemeClr val="dk2"/>
              </a:solidFill>
              <a:latin typeface="Oswald"/>
              <a:ea typeface="Oswald"/>
              <a:cs typeface="Oswald"/>
              <a:sym typeface="Oswald"/>
            </a:endParaRPr>
          </a:p>
        </p:txBody>
      </p:sp>
      <p:sp>
        <p:nvSpPr>
          <p:cNvPr id="67" name="Google Shape;67;p13"/>
          <p:cNvSpPr txBox="1"/>
          <p:nvPr/>
        </p:nvSpPr>
        <p:spPr>
          <a:xfrm>
            <a:off x="5585602" y="6134224"/>
            <a:ext cx="2500500" cy="646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1200">
                <a:solidFill>
                  <a:schemeClr val="dk2"/>
                </a:solidFill>
                <a:latin typeface="Oswald Light"/>
                <a:ea typeface="Oswald Light"/>
                <a:cs typeface="Oswald Light"/>
                <a:sym typeface="Oswald Light"/>
              </a:rPr>
              <a:t>EVEN THERE YOUR HAND WILL GUIDE ME,</a:t>
            </a:r>
            <a:endParaRPr sz="1200">
              <a:solidFill>
                <a:schemeClr val="dk2"/>
              </a:solidFill>
              <a:latin typeface="Oswald Light"/>
              <a:ea typeface="Oswald Light"/>
              <a:cs typeface="Oswald Light"/>
              <a:sym typeface="Oswald Light"/>
            </a:endParaRPr>
          </a:p>
          <a:p>
            <a:pPr indent="0" lvl="0" marL="0" rtl="0" algn="ctr">
              <a:lnSpc>
                <a:spcPct val="150000"/>
              </a:lnSpc>
              <a:spcBef>
                <a:spcPts val="0"/>
              </a:spcBef>
              <a:spcAft>
                <a:spcPts val="0"/>
              </a:spcAft>
              <a:buNone/>
            </a:pPr>
            <a:r>
              <a:rPr lang="en" sz="1200">
                <a:solidFill>
                  <a:srgbClr val="6D9EEB"/>
                </a:solidFill>
                <a:latin typeface="Oswald Light"/>
                <a:ea typeface="Oswald Light"/>
                <a:cs typeface="Oswald Light"/>
                <a:sym typeface="Oswald Light"/>
              </a:rPr>
              <a:t>YOUR</a:t>
            </a:r>
            <a:r>
              <a:rPr lang="en" sz="1200">
                <a:solidFill>
                  <a:schemeClr val="dk2"/>
                </a:solidFill>
                <a:latin typeface="Oswald Light"/>
                <a:ea typeface="Oswald Light"/>
                <a:cs typeface="Oswald Light"/>
                <a:sym typeface="Oswald Light"/>
              </a:rPr>
              <a:t> RIGHT </a:t>
            </a:r>
            <a:r>
              <a:rPr lang="en" sz="1200">
                <a:solidFill>
                  <a:srgbClr val="6D9EEB"/>
                </a:solidFill>
                <a:latin typeface="Oswald Light"/>
                <a:ea typeface="Oswald Light"/>
                <a:cs typeface="Oswald Light"/>
                <a:sym typeface="Oswald Light"/>
              </a:rPr>
              <a:t>HAND WILL HOLD ME FAST</a:t>
            </a:r>
            <a:r>
              <a:rPr lang="en" sz="1200">
                <a:solidFill>
                  <a:schemeClr val="dk2"/>
                </a:solidFill>
                <a:latin typeface="Oswald Light"/>
                <a:ea typeface="Oswald Light"/>
                <a:cs typeface="Oswald Light"/>
                <a:sym typeface="Oswald Light"/>
              </a:rPr>
              <a:t>.</a:t>
            </a:r>
            <a:endParaRPr sz="1200">
              <a:solidFill>
                <a:schemeClr val="dk2"/>
              </a:solidFill>
              <a:latin typeface="Oswald Light"/>
              <a:ea typeface="Oswald Light"/>
              <a:cs typeface="Oswald Light"/>
              <a:sym typeface="Oswald Light"/>
            </a:endParaRPr>
          </a:p>
        </p:txBody>
      </p:sp>
      <p:sp>
        <p:nvSpPr>
          <p:cNvPr id="68" name="Google Shape;68;p13"/>
          <p:cNvSpPr txBox="1"/>
          <p:nvPr/>
        </p:nvSpPr>
        <p:spPr>
          <a:xfrm>
            <a:off x="5701597" y="6819552"/>
            <a:ext cx="2121300" cy="3849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1300">
                <a:solidFill>
                  <a:schemeClr val="dk2"/>
                </a:solidFill>
                <a:latin typeface="Oswald"/>
                <a:ea typeface="Oswald"/>
                <a:cs typeface="Oswald"/>
                <a:sym typeface="Oswald"/>
              </a:rPr>
              <a:t>PSALMS 139:10</a:t>
            </a:r>
            <a:endParaRPr b="1" sz="1300">
              <a:solidFill>
                <a:schemeClr val="dk2"/>
              </a:solidFill>
              <a:latin typeface="Oswald"/>
              <a:ea typeface="Oswald"/>
              <a:cs typeface="Oswald"/>
              <a:sym typeface="Oswald"/>
            </a:endParaRPr>
          </a:p>
        </p:txBody>
      </p:sp>
      <p:sp>
        <p:nvSpPr>
          <p:cNvPr id="69" name="Google Shape;69;p13"/>
          <p:cNvSpPr txBox="1"/>
          <p:nvPr/>
        </p:nvSpPr>
        <p:spPr>
          <a:xfrm>
            <a:off x="8135578" y="5722367"/>
            <a:ext cx="22770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2026 CEM VISION : REACTION</a:t>
            </a:r>
            <a:endParaRPr b="1" sz="1300">
              <a:solidFill>
                <a:schemeClr val="dk2"/>
              </a:solidFill>
              <a:latin typeface="Oswald"/>
              <a:ea typeface="Oswald"/>
              <a:cs typeface="Oswald"/>
              <a:sym typeface="Oswald"/>
            </a:endParaRPr>
          </a:p>
        </p:txBody>
      </p:sp>
      <p:sp>
        <p:nvSpPr>
          <p:cNvPr id="70" name="Google Shape;70;p13"/>
          <p:cNvSpPr txBox="1"/>
          <p:nvPr/>
        </p:nvSpPr>
        <p:spPr>
          <a:xfrm>
            <a:off x="8065677" y="6004705"/>
            <a:ext cx="23469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WE PROCLAIM TO YOU</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WHAT WE HAVE SEEN AND HEARD</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SO THAT YOU ALSO </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MAY HAVE </a:t>
            </a:r>
            <a:r>
              <a:rPr lang="en" sz="1200">
                <a:solidFill>
                  <a:srgbClr val="6D9EEB"/>
                </a:solidFill>
                <a:latin typeface="Oswald Light"/>
                <a:ea typeface="Oswald Light"/>
                <a:cs typeface="Oswald Light"/>
                <a:sym typeface="Oswald Light"/>
              </a:rPr>
              <a:t>FELLOWSHIP</a:t>
            </a:r>
            <a:r>
              <a:rPr lang="en" sz="1200">
                <a:solidFill>
                  <a:schemeClr val="accent3"/>
                </a:solidFill>
                <a:latin typeface="Oswald Light"/>
                <a:ea typeface="Oswald Light"/>
                <a:cs typeface="Oswald Light"/>
                <a:sym typeface="Oswald Light"/>
              </a:rPr>
              <a:t> </a:t>
            </a:r>
            <a:r>
              <a:rPr lang="en" sz="1200">
                <a:solidFill>
                  <a:schemeClr val="dk2"/>
                </a:solidFill>
                <a:latin typeface="Oswald Light"/>
                <a:ea typeface="Oswald Light"/>
                <a:cs typeface="Oswald Light"/>
                <a:sym typeface="Oswald Light"/>
              </a:rPr>
              <a:t>WITH US ...</a:t>
            </a:r>
            <a:endParaRPr sz="1200">
              <a:solidFill>
                <a:schemeClr val="dk2"/>
              </a:solidFill>
              <a:latin typeface="Oswald Light"/>
              <a:ea typeface="Oswald Light"/>
              <a:cs typeface="Oswald Light"/>
              <a:sym typeface="Oswald Light"/>
            </a:endParaRPr>
          </a:p>
        </p:txBody>
      </p:sp>
      <p:sp>
        <p:nvSpPr>
          <p:cNvPr id="71" name="Google Shape;71;p13"/>
          <p:cNvSpPr txBox="1"/>
          <p:nvPr/>
        </p:nvSpPr>
        <p:spPr>
          <a:xfrm>
            <a:off x="8135566" y="6819548"/>
            <a:ext cx="2121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1 JOHN 1:3</a:t>
            </a:r>
            <a:endParaRPr b="1" sz="1300">
              <a:solidFill>
                <a:schemeClr val="dk2"/>
              </a:solidFill>
              <a:latin typeface="Oswald"/>
              <a:ea typeface="Oswald"/>
              <a:cs typeface="Oswald"/>
              <a:sym typeface="Oswald"/>
            </a:endParaRPr>
          </a:p>
        </p:txBody>
      </p:sp>
      <p:sp>
        <p:nvSpPr>
          <p:cNvPr id="72" name="Google Shape;72;p13"/>
          <p:cNvSpPr/>
          <p:nvPr/>
        </p:nvSpPr>
        <p:spPr>
          <a:xfrm>
            <a:off x="623325" y="621825"/>
            <a:ext cx="4051200" cy="415500"/>
          </a:xfrm>
          <a:prstGeom prst="rect">
            <a:avLst/>
          </a:prstGeom>
          <a:solidFill>
            <a:srgbClr val="A4C2F4"/>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 name="Google Shape;73;p13"/>
          <p:cNvSpPr txBox="1"/>
          <p:nvPr/>
        </p:nvSpPr>
        <p:spPr>
          <a:xfrm>
            <a:off x="1272325" y="591075"/>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ANNOUNCEMENT</a:t>
            </a:r>
            <a:endParaRPr sz="1900">
              <a:solidFill>
                <a:schemeClr val="dk2"/>
              </a:solidFill>
              <a:latin typeface="Oswald"/>
              <a:ea typeface="Oswald"/>
              <a:cs typeface="Oswald"/>
              <a:sym typeface="Oswald"/>
            </a:endParaRPr>
          </a:p>
        </p:txBody>
      </p:sp>
      <p:sp>
        <p:nvSpPr>
          <p:cNvPr id="74" name="Google Shape;74;p13"/>
          <p:cNvSpPr txBox="1"/>
          <p:nvPr/>
        </p:nvSpPr>
        <p:spPr>
          <a:xfrm>
            <a:off x="680065" y="1204228"/>
            <a:ext cx="3901800" cy="2893800"/>
          </a:xfrm>
          <a:prstGeom prst="rect">
            <a:avLst/>
          </a:prstGeom>
          <a:noFill/>
          <a:ln>
            <a:noFill/>
          </a:ln>
        </p:spPr>
        <p:txBody>
          <a:bodyPr anchorCtr="0" anchor="t" bIns="91425" lIns="91425" spcFirstLastPara="1" rIns="91425" wrap="square" tIns="91425">
            <a:spAutoFit/>
          </a:bodyPr>
          <a:lstStyle/>
          <a:p>
            <a:pPr indent="-114300" lvl="0" marL="114300" rtl="0" algn="l">
              <a:spcBef>
                <a:spcPts val="0"/>
              </a:spcBef>
              <a:spcAft>
                <a:spcPts val="0"/>
              </a:spcAft>
              <a:buNone/>
            </a:pPr>
            <a:r>
              <a:rPr lang="en" sz="1100">
                <a:solidFill>
                  <a:schemeClr val="dk2"/>
                </a:solidFill>
                <a:latin typeface="Oswald"/>
                <a:ea typeface="Oswald"/>
                <a:cs typeface="Oswald"/>
                <a:sym typeface="Oswald"/>
              </a:rPr>
              <a:t>1. LIFE GROUP will be starting. Please pray and let us if you’re not in the group.</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2. LIFE GROUP guide is in </a:t>
            </a:r>
            <a:r>
              <a:rPr lang="en" sz="1100">
                <a:solidFill>
                  <a:schemeClr val="dk2"/>
                </a:solidFill>
                <a:latin typeface="Oswald"/>
                <a:ea typeface="Oswald"/>
                <a:cs typeface="Oswald"/>
                <a:sym typeface="Oswald"/>
              </a:rPr>
              <a:t>the front desk. We hope to grow together as a community united by the same vision.</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3. KIDS CEM Winter Retreat</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Theme : TRUE NORTH</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When : 2/21 9:00AM-5:30PM</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Where : Choongjung Church</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Please pray for the event.</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4. Bible Study of Revelations &amp; Genesis: Please sign up.</a:t>
            </a:r>
            <a:endParaRPr sz="1100">
              <a:solidFill>
                <a:schemeClr val="dk2"/>
              </a:solidFill>
              <a:latin typeface="Oswald"/>
              <a:ea typeface="Oswald"/>
              <a:cs typeface="Oswald"/>
              <a:sym typeface="Oswald"/>
            </a:endParaRPr>
          </a:p>
          <a:p>
            <a:pPr indent="-400050" lvl="0" marL="571500" rtl="0" algn="l">
              <a:spcBef>
                <a:spcPts val="0"/>
              </a:spcBef>
              <a:spcAft>
                <a:spcPts val="0"/>
              </a:spcAft>
              <a:buClr>
                <a:schemeClr val="dk1"/>
              </a:buClr>
              <a:buSzPts val="1100"/>
              <a:buFont typeface="Arial"/>
              <a:buNone/>
            </a:pPr>
            <a:r>
              <a:t/>
            </a:r>
            <a:endParaRPr sz="1100">
              <a:solidFill>
                <a:schemeClr val="dk2"/>
              </a:solidFill>
              <a:latin typeface="Oswald"/>
              <a:ea typeface="Oswald"/>
              <a:cs typeface="Oswald"/>
              <a:sym typeface="Oswald"/>
            </a:endParaRPr>
          </a:p>
          <a:p>
            <a:pPr indent="0" lvl="0" marL="0" rtl="0" algn="l">
              <a:spcBef>
                <a:spcPts val="0"/>
              </a:spcBef>
              <a:spcAft>
                <a:spcPts val="0"/>
              </a:spcAft>
              <a:buNone/>
            </a:pPr>
            <a:r>
              <a:t/>
            </a:r>
            <a:endParaRPr sz="1100">
              <a:solidFill>
                <a:schemeClr val="dk2"/>
              </a:solidFill>
              <a:latin typeface="Oswald"/>
              <a:ea typeface="Oswald"/>
              <a:cs typeface="Oswald"/>
              <a:sym typeface="Oswald"/>
            </a:endParaRPr>
          </a:p>
          <a:p>
            <a:pPr indent="0" lvl="0" marL="0" rtl="0" algn="l">
              <a:spcBef>
                <a:spcPts val="0"/>
              </a:spcBef>
              <a:spcAft>
                <a:spcPts val="0"/>
              </a:spcAft>
              <a:buNone/>
            </a:pPr>
            <a:r>
              <a:t/>
            </a:r>
            <a:endParaRPr sz="1100">
              <a:solidFill>
                <a:schemeClr val="dk2"/>
              </a:solidFill>
              <a:latin typeface="Oswald"/>
              <a:ea typeface="Oswald"/>
              <a:cs typeface="Oswald"/>
              <a:sym typeface="Oswald"/>
            </a:endParaRPr>
          </a:p>
        </p:txBody>
      </p:sp>
      <p:sp>
        <p:nvSpPr>
          <p:cNvPr id="75" name="Google Shape;75;p13"/>
          <p:cNvSpPr/>
          <p:nvPr/>
        </p:nvSpPr>
        <p:spPr>
          <a:xfrm>
            <a:off x="623325" y="4603595"/>
            <a:ext cx="4051200" cy="384900"/>
          </a:xfrm>
          <a:prstGeom prst="rect">
            <a:avLst/>
          </a:prstGeom>
          <a:solidFill>
            <a:srgbClr val="A4C2F4"/>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3"/>
          <p:cNvSpPr txBox="1"/>
          <p:nvPr/>
        </p:nvSpPr>
        <p:spPr>
          <a:xfrm>
            <a:off x="1248975" y="4553463"/>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PASTOR &amp; STAFF</a:t>
            </a:r>
            <a:endParaRPr sz="1900">
              <a:solidFill>
                <a:schemeClr val="dk2"/>
              </a:solidFill>
              <a:latin typeface="Oswald"/>
              <a:ea typeface="Oswald"/>
              <a:cs typeface="Oswald"/>
              <a:sym typeface="Oswald"/>
            </a:endParaRPr>
          </a:p>
        </p:txBody>
      </p:sp>
      <p:graphicFrame>
        <p:nvGraphicFramePr>
          <p:cNvPr id="77" name="Google Shape;77;p13"/>
          <p:cNvGraphicFramePr/>
          <p:nvPr/>
        </p:nvGraphicFramePr>
        <p:xfrm>
          <a:off x="709550" y="5076213"/>
          <a:ext cx="3000000" cy="3000000"/>
        </p:xfrm>
        <a:graphic>
          <a:graphicData uri="http://schemas.openxmlformats.org/drawingml/2006/table">
            <a:tbl>
              <a:tblPr>
                <a:noFill/>
                <a:tableStyleId>{3879340E-CF2C-46C7-AD75-BC92EAC57E52}</a:tableStyleId>
              </a:tblPr>
              <a:tblGrid>
                <a:gridCol w="745475"/>
                <a:gridCol w="3097350"/>
              </a:tblGrid>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PASTOR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Daniel Chung</a:t>
                      </a:r>
                      <a:r>
                        <a:rPr lang="en" sz="1100">
                          <a:solidFill>
                            <a:schemeClr val="dk2"/>
                          </a:solidFill>
                          <a:latin typeface="Nanum Pen Script"/>
                          <a:ea typeface="Nanum Pen Script"/>
                          <a:cs typeface="Nanum Pen Script"/>
                          <a:sym typeface="Nanum Pen Script"/>
                        </a:rPr>
                        <a:t>(정다니엘 목사)</a:t>
                      </a:r>
                      <a:r>
                        <a:rPr lang="en" sz="1100">
                          <a:solidFill>
                            <a:schemeClr val="dk2"/>
                          </a:solidFill>
                          <a:latin typeface="Oswald"/>
                          <a:ea typeface="Oswald"/>
                          <a:cs typeface="Oswald"/>
                          <a:sym typeface="Oswald"/>
                        </a:rPr>
                        <a:t> 010-8101-0940</a:t>
                      </a:r>
                      <a:endParaRPr sz="1100">
                        <a:solidFill>
                          <a:schemeClr val="dk2"/>
                        </a:solidFill>
                        <a:latin typeface="Oswald"/>
                        <a:ea typeface="Oswald"/>
                        <a:cs typeface="Oswald"/>
                        <a:sym typeface="Oswald"/>
                      </a:endParaRPr>
                    </a:p>
                    <a:p>
                      <a:pPr indent="0" lvl="0" marL="0" rtl="0" algn="l">
                        <a:spcBef>
                          <a:spcPts val="0"/>
                        </a:spcBef>
                        <a:spcAft>
                          <a:spcPts val="0"/>
                        </a:spcAft>
                        <a:buNone/>
                      </a:pPr>
                      <a:r>
                        <a:rPr lang="en" sz="1100">
                          <a:solidFill>
                            <a:schemeClr val="dk2"/>
                          </a:solidFill>
                          <a:latin typeface="Oswald"/>
                          <a:ea typeface="Oswald"/>
                          <a:cs typeface="Oswald"/>
                          <a:sym typeface="Oswald"/>
                        </a:rPr>
                        <a:t>Yaqub Kashif</a:t>
                      </a:r>
                      <a:r>
                        <a:rPr lang="en" sz="1100">
                          <a:solidFill>
                            <a:schemeClr val="dk2"/>
                          </a:solidFill>
                          <a:latin typeface="Nanum Pen Script"/>
                          <a:ea typeface="Nanum Pen Script"/>
                          <a:cs typeface="Nanum Pen Script"/>
                          <a:sym typeface="Nanum Pen Script"/>
                        </a:rPr>
                        <a:t>(야곱 목사)</a:t>
                      </a:r>
                      <a:r>
                        <a:rPr lang="en" sz="1100">
                          <a:solidFill>
                            <a:schemeClr val="dk2"/>
                          </a:solidFill>
                          <a:latin typeface="Oswald"/>
                          <a:ea typeface="Oswald"/>
                          <a:cs typeface="Oswald"/>
                          <a:sym typeface="Oswald"/>
                        </a:rPr>
                        <a:t> 010-5897-2490</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DIRECTOR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LIFE   Elder Paul Jeong</a:t>
                      </a:r>
                      <a:r>
                        <a:rPr lang="en" sz="1100">
                          <a:solidFill>
                            <a:schemeClr val="dk2"/>
                          </a:solidFill>
                          <a:latin typeface="Nanum Pen Script"/>
                          <a:ea typeface="Nanum Pen Script"/>
                          <a:cs typeface="Nanum Pen Script"/>
                          <a:sym typeface="Nanum Pen Script"/>
                        </a:rPr>
                        <a:t>(정희대 장로)</a:t>
                      </a:r>
                      <a:r>
                        <a:rPr lang="en" sz="1100">
                          <a:solidFill>
                            <a:schemeClr val="dk2"/>
                          </a:solidFill>
                          <a:latin typeface="Oswald"/>
                          <a:ea typeface="Oswald"/>
                          <a:cs typeface="Oswald"/>
                          <a:sym typeface="Oswald"/>
                        </a:rPr>
                        <a:t> 010-3911-1586</a:t>
                      </a:r>
                      <a:endParaRPr sz="1100">
                        <a:solidFill>
                          <a:schemeClr val="dk2"/>
                        </a:solidFill>
                        <a:latin typeface="Oswald"/>
                        <a:ea typeface="Oswald"/>
                        <a:cs typeface="Oswald"/>
                        <a:sym typeface="Oswald"/>
                      </a:endParaRPr>
                    </a:p>
                    <a:p>
                      <a:pPr indent="0" lvl="0" marL="0" rtl="0" algn="l">
                        <a:spcBef>
                          <a:spcPts val="0"/>
                        </a:spcBef>
                        <a:spcAft>
                          <a:spcPts val="0"/>
                        </a:spcAft>
                        <a:buNone/>
                      </a:pPr>
                      <a:r>
                        <a:rPr lang="en" sz="1100">
                          <a:solidFill>
                            <a:schemeClr val="dk2"/>
                          </a:solidFill>
                          <a:latin typeface="Oswald"/>
                          <a:ea typeface="Oswald"/>
                          <a:cs typeface="Oswald"/>
                          <a:sym typeface="Oswald"/>
                        </a:rPr>
                        <a:t>KIDS  Deacon Spencer Hwang</a:t>
                      </a:r>
                      <a:r>
                        <a:rPr lang="en" sz="1100">
                          <a:solidFill>
                            <a:schemeClr val="dk2"/>
                          </a:solidFill>
                          <a:latin typeface="Nanum Pen Script"/>
                          <a:ea typeface="Nanum Pen Script"/>
                          <a:cs typeface="Nanum Pen Script"/>
                          <a:sym typeface="Nanum Pen Script"/>
                        </a:rPr>
                        <a:t>(황규문 집사)</a:t>
                      </a:r>
                      <a:r>
                        <a:rPr lang="en" sz="1100">
                          <a:solidFill>
                            <a:schemeClr val="dk2"/>
                          </a:solidFill>
                          <a:latin typeface="Oswald"/>
                          <a:ea typeface="Oswald"/>
                          <a:cs typeface="Oswald"/>
                          <a:sym typeface="Oswald"/>
                        </a:rPr>
                        <a:t> 010-2304-6267</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ASST</a:t>
                      </a:r>
                      <a:endParaRPr sz="1100">
                        <a:solidFill>
                          <a:srgbClr val="6D9EEB"/>
                        </a:solidFill>
                        <a:latin typeface="Oswald"/>
                        <a:ea typeface="Oswald"/>
                        <a:cs typeface="Oswald"/>
                        <a:sym typeface="Oswald"/>
                      </a:endParaRPr>
                    </a:p>
                    <a:p>
                      <a:pPr indent="0" lvl="0" marL="0" rtl="0" algn="r">
                        <a:spcBef>
                          <a:spcPts val="0"/>
                        </a:spcBef>
                        <a:spcAft>
                          <a:spcPts val="0"/>
                        </a:spcAft>
                        <a:buNone/>
                      </a:pPr>
                      <a:r>
                        <a:rPr lang="en" sz="1100">
                          <a:solidFill>
                            <a:srgbClr val="6D9EEB"/>
                          </a:solidFill>
                          <a:latin typeface="Oswald"/>
                          <a:ea typeface="Oswald"/>
                          <a:cs typeface="Oswald"/>
                          <a:sym typeface="Oswald"/>
                        </a:rPr>
                        <a:t>DIRECTOR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Deacon Ebraim Shin</a:t>
                      </a:r>
                      <a:r>
                        <a:rPr lang="en" sz="1100">
                          <a:solidFill>
                            <a:schemeClr val="dk2"/>
                          </a:solidFill>
                          <a:latin typeface="Nanum Pen Script"/>
                          <a:ea typeface="Nanum Pen Script"/>
                          <a:cs typeface="Nanum Pen Script"/>
                          <a:sym typeface="Nanum Pen Script"/>
                        </a:rPr>
                        <a:t>(신승환 집사)</a:t>
                      </a:r>
                      <a:r>
                        <a:rPr lang="en" sz="1100">
                          <a:solidFill>
                            <a:schemeClr val="dk2"/>
                          </a:solidFill>
                          <a:latin typeface="Oswald"/>
                          <a:ea typeface="Oswald"/>
                          <a:cs typeface="Oswald"/>
                          <a:sym typeface="Oswald"/>
                        </a:rPr>
                        <a:t> 010-2304-6267</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gridSpan="2">
                  <a:txBody>
                    <a:bodyPr/>
                    <a:lstStyle/>
                    <a:p>
                      <a:pPr indent="0" lvl="0" marL="0" rtl="0" algn="l">
                        <a:spcBef>
                          <a:spcPts val="0"/>
                        </a:spcBef>
                        <a:spcAft>
                          <a:spcPts val="0"/>
                        </a:spcAft>
                        <a:buNone/>
                      </a:pPr>
                      <a:r>
                        <a:rPr lang="en" sz="1100">
                          <a:solidFill>
                            <a:srgbClr val="6D9EEB"/>
                          </a:solidFill>
                          <a:latin typeface="Oswald"/>
                          <a:ea typeface="Oswald"/>
                          <a:cs typeface="Oswald"/>
                          <a:sym typeface="Oswald"/>
                        </a:rPr>
                        <a:t>PRAISE TEAM :</a:t>
                      </a:r>
                      <a:r>
                        <a:rPr lang="en" sz="1100">
                          <a:solidFill>
                            <a:schemeClr val="dk2"/>
                          </a:solidFill>
                          <a:latin typeface="Oswald"/>
                          <a:ea typeface="Oswald"/>
                          <a:cs typeface="Oswald"/>
                          <a:sym typeface="Oswald"/>
                        </a:rPr>
                        <a:t> NUEVOS        </a:t>
                      </a:r>
                      <a:r>
                        <a:rPr lang="en" sz="1100">
                          <a:solidFill>
                            <a:srgbClr val="6D9EEB"/>
                          </a:solidFill>
                          <a:latin typeface="Oswald"/>
                          <a:ea typeface="Oswald"/>
                          <a:cs typeface="Oswald"/>
                          <a:sym typeface="Oswald"/>
                        </a:rPr>
                        <a:t>SCRIPTURE READING TEAM :</a:t>
                      </a:r>
                      <a:r>
                        <a:rPr lang="en" sz="1100">
                          <a:solidFill>
                            <a:schemeClr val="accent3"/>
                          </a:solidFill>
                          <a:latin typeface="Oswald"/>
                          <a:ea typeface="Oswald"/>
                          <a:cs typeface="Oswald"/>
                          <a:sym typeface="Oswald"/>
                        </a:rPr>
                        <a:t> </a:t>
                      </a:r>
                      <a:r>
                        <a:rPr lang="en" sz="1100">
                          <a:solidFill>
                            <a:schemeClr val="dk2"/>
                          </a:solidFill>
                          <a:latin typeface="Oswald"/>
                          <a:ea typeface="Oswald"/>
                          <a:cs typeface="Oswald"/>
                          <a:sym typeface="Oswald"/>
                        </a:rPr>
                        <a:t>VOICE OF LIFE</a:t>
                      </a:r>
                      <a:endParaRPr sz="1100">
                        <a:solidFill>
                          <a:schemeClr val="dk2"/>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hMerge="1"/>
              </a:tr>
            </a:tbl>
          </a:graphicData>
        </a:graphic>
      </p:graphicFrame>
      <p:cxnSp>
        <p:nvCxnSpPr>
          <p:cNvPr id="78" name="Google Shape;78;p13"/>
          <p:cNvCxnSpPr/>
          <p:nvPr/>
        </p:nvCxnSpPr>
        <p:spPr>
          <a:xfrm flipH="1" rot="10800000">
            <a:off x="6492933" y="4782783"/>
            <a:ext cx="3059100" cy="5700"/>
          </a:xfrm>
          <a:prstGeom prst="straightConnector1">
            <a:avLst/>
          </a:prstGeom>
          <a:noFill/>
          <a:ln cap="flat" cmpd="sng" w="9525">
            <a:solidFill>
              <a:srgbClr val="6FA8DC"/>
            </a:solidFill>
            <a:prstDash val="solid"/>
            <a:round/>
            <a:headEnd len="med" w="med" type="none"/>
            <a:tailEnd len="med" w="med" type="none"/>
          </a:ln>
        </p:spPr>
      </p:cxnSp>
      <p:sp>
        <p:nvSpPr>
          <p:cNvPr id="79" name="Google Shape;79;p13"/>
          <p:cNvSpPr txBox="1"/>
          <p:nvPr/>
        </p:nvSpPr>
        <p:spPr>
          <a:xfrm>
            <a:off x="8537750" y="3612050"/>
            <a:ext cx="1977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latin typeface="Oswald Light"/>
                <a:ea typeface="Oswald Light"/>
                <a:cs typeface="Oswald Light"/>
                <a:sym typeface="Oswald Light"/>
              </a:rPr>
              <a:t>KIDS 09:30 AM for Elementary Students</a:t>
            </a:r>
            <a:endParaRPr sz="1000">
              <a:solidFill>
                <a:schemeClr val="dk2"/>
              </a:solidFill>
              <a:latin typeface="Oswald Light"/>
              <a:ea typeface="Oswald Light"/>
              <a:cs typeface="Oswald Light"/>
              <a:sym typeface="Oswald Light"/>
            </a:endParaRPr>
          </a:p>
          <a:p>
            <a:pPr indent="0" lvl="0" marL="0" rtl="0" algn="l">
              <a:spcBef>
                <a:spcPts val="0"/>
              </a:spcBef>
              <a:spcAft>
                <a:spcPts val="0"/>
              </a:spcAft>
              <a:buNone/>
            </a:pPr>
            <a:r>
              <a:rPr lang="en" sz="600">
                <a:solidFill>
                  <a:schemeClr val="dk2"/>
                </a:solidFill>
                <a:latin typeface="Oswald Medium"/>
                <a:ea typeface="Oswald Medium"/>
                <a:cs typeface="Oswald Medium"/>
                <a:sym typeface="Oswald Medium"/>
              </a:rPr>
              <a:t> </a:t>
            </a:r>
            <a:r>
              <a:rPr lang="en" sz="1000">
                <a:solidFill>
                  <a:schemeClr val="dk2"/>
                </a:solidFill>
                <a:latin typeface="Oswald Medium"/>
                <a:ea typeface="Oswald Medium"/>
                <a:cs typeface="Oswald Medium"/>
                <a:sym typeface="Oswald Medium"/>
              </a:rPr>
              <a:t>LIFE 11:30 AM for Youth &amp; Adults</a:t>
            </a:r>
            <a:endParaRPr sz="1000">
              <a:solidFill>
                <a:schemeClr val="dk2"/>
              </a:solidFill>
              <a:latin typeface="Oswald Medium"/>
              <a:ea typeface="Oswald Medium"/>
              <a:cs typeface="Oswald Medium"/>
              <a:sym typeface="Oswal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4"/>
          <p:cNvSpPr/>
          <p:nvPr/>
        </p:nvSpPr>
        <p:spPr>
          <a:xfrm>
            <a:off x="294975" y="376025"/>
            <a:ext cx="4658100" cy="428400"/>
          </a:xfrm>
          <a:prstGeom prst="rect">
            <a:avLst/>
          </a:prstGeom>
          <a:solidFill>
            <a:srgbClr val="C9DAF8"/>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14"/>
          <p:cNvSpPr txBox="1"/>
          <p:nvPr/>
        </p:nvSpPr>
        <p:spPr>
          <a:xfrm>
            <a:off x="1224070" y="351727"/>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ORDER OF SERVICE</a:t>
            </a:r>
            <a:endParaRPr sz="1900">
              <a:solidFill>
                <a:schemeClr val="dk2"/>
              </a:solidFill>
              <a:latin typeface="Oswald"/>
              <a:ea typeface="Oswald"/>
              <a:cs typeface="Oswald"/>
              <a:sym typeface="Oswald"/>
            </a:endParaRPr>
          </a:p>
        </p:txBody>
      </p:sp>
      <p:sp>
        <p:nvSpPr>
          <p:cNvPr id="86" name="Google Shape;86;p14"/>
          <p:cNvSpPr/>
          <p:nvPr/>
        </p:nvSpPr>
        <p:spPr>
          <a:xfrm>
            <a:off x="5719700" y="399725"/>
            <a:ext cx="4658100" cy="428400"/>
          </a:xfrm>
          <a:prstGeom prst="rect">
            <a:avLst/>
          </a:prstGeom>
          <a:solidFill>
            <a:srgbClr val="C9DAF8"/>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 name="Google Shape;87;p14"/>
          <p:cNvSpPr txBox="1"/>
          <p:nvPr/>
        </p:nvSpPr>
        <p:spPr>
          <a:xfrm>
            <a:off x="6648796" y="375436"/>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SERMON NOTES</a:t>
            </a:r>
            <a:endParaRPr sz="1900">
              <a:solidFill>
                <a:schemeClr val="dk2"/>
              </a:solidFill>
              <a:latin typeface="Oswald"/>
              <a:ea typeface="Oswald"/>
              <a:cs typeface="Oswald"/>
              <a:sym typeface="Oswald"/>
            </a:endParaRPr>
          </a:p>
        </p:txBody>
      </p:sp>
      <p:graphicFrame>
        <p:nvGraphicFramePr>
          <p:cNvPr id="88" name="Google Shape;88;p14"/>
          <p:cNvGraphicFramePr/>
          <p:nvPr/>
        </p:nvGraphicFramePr>
        <p:xfrm>
          <a:off x="300513" y="855890"/>
          <a:ext cx="3000000" cy="3000000"/>
        </p:xfrm>
        <a:graphic>
          <a:graphicData uri="http://schemas.openxmlformats.org/drawingml/2006/table">
            <a:tbl>
              <a:tblPr>
                <a:noFill/>
                <a:tableStyleId>{3879340E-CF2C-46C7-AD75-BC92EAC57E52}</a:tableStyleId>
              </a:tblPr>
              <a:tblGrid>
                <a:gridCol w="1392825"/>
                <a:gridCol w="3265275"/>
              </a:tblGrid>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PRAISE</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NUEVOS</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PRAYER</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Elder Paul Jeong</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GREETING</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God’s grace is still at work.</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gridSpan="2">
                  <a:txBody>
                    <a:bodyPr/>
                    <a:lstStyle/>
                    <a:p>
                      <a:pPr indent="0" lvl="0" marL="0" rtl="0" algn="ctr">
                        <a:spcBef>
                          <a:spcPts val="0"/>
                        </a:spcBef>
                        <a:spcAft>
                          <a:spcPts val="0"/>
                        </a:spcAft>
                        <a:buNone/>
                      </a:pPr>
                      <a:r>
                        <a:rPr lang="en" sz="1000">
                          <a:solidFill>
                            <a:srgbClr val="6D9EEB"/>
                          </a:solidFill>
                          <a:latin typeface="Oswald"/>
                          <a:ea typeface="Oswald"/>
                          <a:cs typeface="Oswald"/>
                          <a:sym typeface="Oswald"/>
                        </a:rPr>
                        <a:t>ANNOUNCEMENT </a:t>
                      </a:r>
                      <a:r>
                        <a:rPr i="1" lang="en" sz="1000">
                          <a:solidFill>
                            <a:schemeClr val="dk1"/>
                          </a:solidFill>
                          <a:latin typeface="Oswald"/>
                          <a:ea typeface="Oswald"/>
                          <a:cs typeface="Oswald"/>
                          <a:sym typeface="Oswald"/>
                        </a:rPr>
                        <a:t>&amp; WELCOME NEWCOMERS</a:t>
                      </a:r>
                      <a:endParaRPr i="1" sz="1000">
                        <a:solidFill>
                          <a:schemeClr val="dk1"/>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hMerge="1"/>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SCRIPTURE</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Genesis 11:10-30 </a:t>
                      </a:r>
                      <a:r>
                        <a:rPr i="1" lang="en" sz="1000">
                          <a:latin typeface="Oswald"/>
                          <a:ea typeface="Oswald"/>
                          <a:cs typeface="Oswald"/>
                          <a:sym typeface="Oswald"/>
                        </a:rPr>
                        <a:t>(reading 27-28)</a:t>
                      </a:r>
                      <a:endParaRPr i="1"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4117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SERMON</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100">
                          <a:solidFill>
                            <a:schemeClr val="dk1"/>
                          </a:solidFill>
                          <a:latin typeface="Oswald"/>
                          <a:ea typeface="Oswald"/>
                          <a:cs typeface="Oswald"/>
                          <a:sym typeface="Oswald"/>
                        </a:rPr>
                        <a:t>UNKNOWN FAMILY LINE</a:t>
                      </a:r>
                      <a:endParaRPr sz="1100">
                        <a:solidFill>
                          <a:schemeClr val="dk1"/>
                        </a:solidFill>
                        <a:latin typeface="Oswald"/>
                        <a:ea typeface="Oswald"/>
                        <a:cs typeface="Oswald"/>
                        <a:sym typeface="Oswald"/>
                      </a:endParaRPr>
                    </a:p>
                    <a:p>
                      <a:pPr indent="0" lvl="0" marL="0" rtl="0" algn="ctr">
                        <a:spcBef>
                          <a:spcPts val="0"/>
                        </a:spcBef>
                        <a:spcAft>
                          <a:spcPts val="0"/>
                        </a:spcAft>
                        <a:buNone/>
                      </a:pPr>
                      <a:r>
                        <a:rPr lang="en" sz="1000">
                          <a:solidFill>
                            <a:schemeClr val="dk1"/>
                          </a:solidFill>
                          <a:latin typeface="Oswald"/>
                          <a:ea typeface="Oswald"/>
                          <a:cs typeface="Oswald"/>
                          <a:sym typeface="Oswald"/>
                        </a:rPr>
                        <a:t>REV. DANIEL CHUNG</a:t>
                      </a:r>
                      <a:endParaRPr sz="1000">
                        <a:solidFill>
                          <a:schemeClr val="dk1"/>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PRAYER</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OFFERING</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“complete”</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BENEDICTION</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95925">
                <a:tc gridSpan="2">
                  <a:txBody>
                    <a:bodyPr/>
                    <a:lstStyle/>
                    <a:p>
                      <a:pPr indent="0" lvl="0" marL="0" rtl="0" algn="ctr">
                        <a:spcBef>
                          <a:spcPts val="0"/>
                        </a:spcBef>
                        <a:spcAft>
                          <a:spcPts val="0"/>
                        </a:spcAft>
                        <a:buNone/>
                      </a:pPr>
                      <a:r>
                        <a:rPr lang="en" sz="1100">
                          <a:solidFill>
                            <a:srgbClr val="C27BA0"/>
                          </a:solidFill>
                          <a:latin typeface="Oswald"/>
                          <a:ea typeface="Oswald"/>
                          <a:cs typeface="Oswald"/>
                          <a:sym typeface="Oswald"/>
                        </a:rPr>
                        <a:t>LIFE GROUP</a:t>
                      </a:r>
                      <a:endParaRPr sz="1100">
                        <a:solidFill>
                          <a:srgbClr val="C27BA0"/>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hMerge="1"/>
              </a:tr>
            </a:tbl>
          </a:graphicData>
        </a:graphic>
      </p:graphicFrame>
      <p:sp>
        <p:nvSpPr>
          <p:cNvPr id="89" name="Google Shape;89;p14"/>
          <p:cNvSpPr/>
          <p:nvPr/>
        </p:nvSpPr>
        <p:spPr>
          <a:xfrm>
            <a:off x="300525" y="4531289"/>
            <a:ext cx="4658100" cy="383400"/>
          </a:xfrm>
          <a:prstGeom prst="rect">
            <a:avLst/>
          </a:prstGeom>
          <a:solidFill>
            <a:srgbClr val="EAD1DC"/>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4"/>
          <p:cNvSpPr txBox="1"/>
          <p:nvPr/>
        </p:nvSpPr>
        <p:spPr>
          <a:xfrm>
            <a:off x="1224075" y="4484500"/>
            <a:ext cx="2922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LIFE GROUP QUESTIONS</a:t>
            </a:r>
            <a:endParaRPr sz="1900">
              <a:solidFill>
                <a:schemeClr val="dk2"/>
              </a:solidFill>
              <a:latin typeface="Oswald"/>
              <a:ea typeface="Oswald"/>
              <a:cs typeface="Oswald"/>
              <a:sym typeface="Oswald"/>
            </a:endParaRPr>
          </a:p>
        </p:txBody>
      </p:sp>
      <p:graphicFrame>
        <p:nvGraphicFramePr>
          <p:cNvPr id="91" name="Google Shape;91;p14"/>
          <p:cNvGraphicFramePr/>
          <p:nvPr/>
        </p:nvGraphicFramePr>
        <p:xfrm>
          <a:off x="300513" y="4966622"/>
          <a:ext cx="3000000" cy="3000000"/>
        </p:xfrm>
        <a:graphic>
          <a:graphicData uri="http://schemas.openxmlformats.org/drawingml/2006/table">
            <a:tbl>
              <a:tblPr>
                <a:noFill/>
                <a:tableStyleId>{3879340E-CF2C-46C7-AD75-BC92EAC57E52}</a:tableStyleId>
              </a:tblPr>
              <a:tblGrid>
                <a:gridCol w="382850"/>
                <a:gridCol w="4282425"/>
              </a:tblGrid>
              <a:tr h="164050">
                <a:tc rowSpan="2">
                  <a:txBody>
                    <a:bodyPr/>
                    <a:lstStyle/>
                    <a:p>
                      <a:pPr indent="0" lvl="0" marL="0" rtl="0" algn="r">
                        <a:spcBef>
                          <a:spcPts val="0"/>
                        </a:spcBef>
                        <a:spcAft>
                          <a:spcPts val="0"/>
                        </a:spcAft>
                        <a:buNone/>
                      </a:pPr>
                      <a:r>
                        <a:rPr lang="en" sz="950">
                          <a:latin typeface="Asta Sans"/>
                          <a:ea typeface="Asta Sans"/>
                          <a:cs typeface="Asta Sans"/>
                          <a:sym typeface="Asta Sans"/>
                        </a:rPr>
                        <a:t>1</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rowSpan="2">
                  <a:txBody>
                    <a:bodyPr/>
                    <a:lstStyle/>
                    <a:p>
                      <a:pPr indent="0" lvl="0" marL="0" rtl="0" algn="l">
                        <a:spcBef>
                          <a:spcPts val="0"/>
                        </a:spcBef>
                        <a:spcAft>
                          <a:spcPts val="0"/>
                        </a:spcAft>
                        <a:buNone/>
                      </a:pPr>
                      <a:r>
                        <a:rPr lang="en" sz="900">
                          <a:latin typeface="Asta Sans"/>
                          <a:ea typeface="Asta Sans"/>
                          <a:cs typeface="Asta Sans"/>
                          <a:sym typeface="Asta Sans"/>
                        </a:rPr>
                        <a:t>Most of the names in this genealogy are unknown to us, yet God was faithfully working through them. How does this challenge the way we measure significance or success in our own lives? // 이 족보에 나오는 대부분의 이름은 우리에게 낯설지만, 하나님은 그들을 통해 신실하게 일하셨습니다. 이것은 우리가 인생의 의미나 성공을 판단하는 기준에 어떤 도전을 줍니까?</a:t>
                      </a:r>
                      <a:endParaRPr sz="90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r h="442275">
                <a:tc vMerge="1"/>
                <a:tc vMerge="1"/>
              </a:tr>
              <a:tr h="164050">
                <a:tc rowSpan="2">
                  <a:txBody>
                    <a:bodyPr/>
                    <a:lstStyle/>
                    <a:p>
                      <a:pPr indent="0" lvl="0" marL="0" rtl="0" algn="r">
                        <a:spcBef>
                          <a:spcPts val="0"/>
                        </a:spcBef>
                        <a:spcAft>
                          <a:spcPts val="0"/>
                        </a:spcAft>
                        <a:buNone/>
                      </a:pPr>
                      <a:r>
                        <a:rPr lang="en" sz="950">
                          <a:latin typeface="Asta Sans"/>
                          <a:ea typeface="Asta Sans"/>
                          <a:cs typeface="Asta Sans"/>
                          <a:sym typeface="Asta Sans"/>
                        </a:rPr>
                        <a:t>2</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rowSpan="2">
                  <a:txBody>
                    <a:bodyPr/>
                    <a:lstStyle/>
                    <a:p>
                      <a:pPr indent="0" lvl="0" marL="0" rtl="0" algn="l">
                        <a:spcBef>
                          <a:spcPts val="0"/>
                        </a:spcBef>
                        <a:spcAft>
                          <a:spcPts val="0"/>
                        </a:spcAft>
                        <a:buNone/>
                      </a:pPr>
                      <a:r>
                        <a:rPr lang="en" sz="900">
                          <a:latin typeface="Asta Sans"/>
                          <a:ea typeface="Asta Sans"/>
                          <a:cs typeface="Asta Sans"/>
                          <a:sym typeface="Asta Sans"/>
                        </a:rPr>
                        <a:t>Abram was not chosen because he was impressive or prepared. Why is it sometimes hard for us to believe that God works through weakness rather than strength? // 아브람은 뛰어나거나 준비되어 있어서 선택된 것이 아니었습니다. 하나님이 강함이 아니라 약함을 통해 일하신다는 사실을 믿기 어려운 이유는 무엇일까요?</a:t>
                      </a:r>
                      <a:endParaRPr sz="90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r h="442275">
                <a:tc vMerge="1"/>
                <a:tc vMerge="1"/>
              </a:tr>
              <a:tr h="722925">
                <a:tc>
                  <a:txBody>
                    <a:bodyPr/>
                    <a:lstStyle/>
                    <a:p>
                      <a:pPr indent="0" lvl="0" marL="0" rtl="0" algn="r">
                        <a:spcBef>
                          <a:spcPts val="0"/>
                        </a:spcBef>
                        <a:spcAft>
                          <a:spcPts val="0"/>
                        </a:spcAft>
                        <a:buNone/>
                      </a:pPr>
                      <a:r>
                        <a:rPr lang="en" sz="950">
                          <a:latin typeface="Asta Sans"/>
                          <a:ea typeface="Asta Sans"/>
                          <a:cs typeface="Asta Sans"/>
                          <a:sym typeface="Asta Sans"/>
                        </a:rPr>
                        <a:t>3</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a:txBody>
                    <a:bodyPr/>
                    <a:lstStyle/>
                    <a:p>
                      <a:pPr indent="0" lvl="0" marL="0" rtl="0" algn="l">
                        <a:spcBef>
                          <a:spcPts val="0"/>
                        </a:spcBef>
                        <a:spcAft>
                          <a:spcPts val="0"/>
                        </a:spcAft>
                        <a:buNone/>
                      </a:pPr>
                      <a:r>
                        <a:rPr lang="en" sz="900">
                          <a:latin typeface="Asta Sans"/>
                          <a:ea typeface="Asta Sans"/>
                          <a:cs typeface="Asta Sans"/>
                          <a:sym typeface="Asta Sans"/>
                        </a:rPr>
                        <a:t>Sarai’s barrenness looked like the end of hope, yet it became the starting point of God’s promise. Is there an area of “lack” or limitation in your life where God might be inviting you to trust His grace more deeply? // 사래의 불임은 희망이 끝난 것처럼 보였지만, 오히려 하나님의 약속이 시작되는 자리였습니다. 당신의 삶에 있는 어떤 ‘결핍’이나 한계 속에서 하나님이 더 깊이 은혜를 신뢰하라고 초대하시는 부분이 있을까요?</a:t>
                      </a:r>
                      <a:endParaRPr sz="90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bl>
          </a:graphicData>
        </a:graphic>
      </p:graphicFrame>
      <p:pic>
        <p:nvPicPr>
          <p:cNvPr id="92" name="Google Shape;92;p14"/>
          <p:cNvPicPr preferRelativeResize="0"/>
          <p:nvPr/>
        </p:nvPicPr>
        <p:blipFill>
          <a:blip r:embed="rId3">
            <a:alphaModFix/>
          </a:blip>
          <a:stretch>
            <a:fillRect/>
          </a:stretch>
        </p:blipFill>
        <p:spPr>
          <a:xfrm>
            <a:off x="9488337" y="6525347"/>
            <a:ext cx="792650" cy="813350"/>
          </a:xfrm>
          <a:prstGeom prst="rect">
            <a:avLst/>
          </a:prstGeom>
          <a:noFill/>
          <a:ln>
            <a:noFill/>
          </a:ln>
        </p:spPr>
      </p:pic>
      <p:sp>
        <p:nvSpPr>
          <p:cNvPr id="93" name="Google Shape;93;p14"/>
          <p:cNvSpPr txBox="1"/>
          <p:nvPr/>
        </p:nvSpPr>
        <p:spPr>
          <a:xfrm>
            <a:off x="9333118" y="6306372"/>
            <a:ext cx="11031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rgbClr val="BF9000"/>
                </a:solidFill>
                <a:latin typeface="Oswald"/>
                <a:ea typeface="Oswald"/>
                <a:cs typeface="Oswald"/>
                <a:sym typeface="Oswald"/>
              </a:rPr>
              <a:t>KAKAO CHANNEL</a:t>
            </a:r>
            <a:endParaRPr sz="900">
              <a:solidFill>
                <a:srgbClr val="BF9000"/>
              </a:solidFill>
              <a:latin typeface="Oswald"/>
              <a:ea typeface="Oswald"/>
              <a:cs typeface="Oswald"/>
              <a:sym typeface="Oswald"/>
            </a:endParaRPr>
          </a:p>
        </p:txBody>
      </p:sp>
      <p:sp>
        <p:nvSpPr>
          <p:cNvPr id="94" name="Google Shape;94;p14"/>
          <p:cNvSpPr txBox="1"/>
          <p:nvPr/>
        </p:nvSpPr>
        <p:spPr>
          <a:xfrm>
            <a:off x="5719700" y="6785159"/>
            <a:ext cx="383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C27BA0"/>
                </a:solidFill>
                <a:uFill>
                  <a:noFill/>
                </a:uFill>
                <a:latin typeface="Oswald Light"/>
                <a:ea typeface="Oswald Light"/>
                <a:cs typeface="Oswald Light"/>
                <a:sym typeface="Oswald Light"/>
                <a:hlinkClick r:id="rId4">
                  <a:extLst>
                    <a:ext uri="{A12FA001-AC4F-418D-AE19-62706E023703}">
                      <ahyp:hlinkClr val="tx"/>
                    </a:ext>
                  </a:extLst>
                </a:hlinkClick>
              </a:rPr>
              <a:t>www.ilsanenglishworship.org</a:t>
            </a:r>
            <a:r>
              <a:rPr lang="en" sz="1100">
                <a:solidFill>
                  <a:srgbClr val="C27BA0"/>
                </a:solidFill>
                <a:latin typeface="Oswald Light"/>
                <a:ea typeface="Oswald Light"/>
                <a:cs typeface="Oswald Light"/>
                <a:sym typeface="Oswald Light"/>
              </a:rPr>
              <a:t>                        @ilsanenglishworshipcem</a:t>
            </a:r>
            <a:endParaRPr sz="1100">
              <a:solidFill>
                <a:srgbClr val="C27BA0"/>
              </a:solidFill>
              <a:latin typeface="Oswald Light"/>
              <a:ea typeface="Oswald Light"/>
              <a:cs typeface="Oswald Light"/>
              <a:sym typeface="Oswald Light"/>
            </a:endParaRPr>
          </a:p>
          <a:p>
            <a:pPr indent="0" lvl="0" marL="0" rtl="0" algn="l">
              <a:spcBef>
                <a:spcPts val="0"/>
              </a:spcBef>
              <a:spcAft>
                <a:spcPts val="0"/>
              </a:spcAft>
              <a:buClr>
                <a:schemeClr val="dk1"/>
              </a:buClr>
              <a:buSzPts val="1100"/>
              <a:buFont typeface="Arial"/>
              <a:buNone/>
            </a:pPr>
            <a:r>
              <a:t/>
            </a:r>
            <a:endParaRPr sz="800">
              <a:solidFill>
                <a:srgbClr val="C27BA0"/>
              </a:solidFill>
              <a:latin typeface="Oswald Light"/>
              <a:ea typeface="Oswald Light"/>
              <a:cs typeface="Oswald Light"/>
              <a:sym typeface="Oswald Light"/>
            </a:endParaRPr>
          </a:p>
          <a:p>
            <a:pPr indent="0" lvl="0" marL="0" rtl="0" algn="l">
              <a:spcBef>
                <a:spcPts val="0"/>
              </a:spcBef>
              <a:spcAft>
                <a:spcPts val="0"/>
              </a:spcAft>
              <a:buNone/>
            </a:pPr>
            <a:r>
              <a:rPr lang="en" sz="1100">
                <a:solidFill>
                  <a:srgbClr val="C27BA0"/>
                </a:solidFill>
                <a:latin typeface="Oswald Light"/>
                <a:ea typeface="Oswald Light"/>
                <a:cs typeface="Oswald Light"/>
                <a:sym typeface="Oswald Light"/>
              </a:rPr>
              <a:t>3F, 244, Ilsan-ro, Ilsandong-gu, Goyang-si, Gyeonggi-do, Korea, 10417</a:t>
            </a:r>
            <a:endParaRPr sz="1100">
              <a:solidFill>
                <a:srgbClr val="C27BA0"/>
              </a:solidFill>
              <a:latin typeface="Oswald Light"/>
              <a:ea typeface="Oswald Light"/>
              <a:cs typeface="Oswald Light"/>
              <a:sym typeface="Oswald Light"/>
            </a:endParaRPr>
          </a:p>
        </p:txBody>
      </p:sp>
      <p:pic>
        <p:nvPicPr>
          <p:cNvPr id="95" name="Google Shape;95;p14"/>
          <p:cNvPicPr preferRelativeResize="0"/>
          <p:nvPr/>
        </p:nvPicPr>
        <p:blipFill rotWithShape="1">
          <a:blip r:embed="rId5">
            <a:alphaModFix/>
          </a:blip>
          <a:srcRect b="10745" l="11813" r="16890" t="11384"/>
          <a:stretch/>
        </p:blipFill>
        <p:spPr>
          <a:xfrm>
            <a:off x="7593450" y="6847209"/>
            <a:ext cx="266525" cy="260125"/>
          </a:xfrm>
          <a:prstGeom prst="rect">
            <a:avLst/>
          </a:prstGeom>
          <a:noFill/>
          <a:ln>
            <a:noFill/>
          </a:ln>
        </p:spPr>
      </p:pic>
      <p:pic>
        <p:nvPicPr>
          <p:cNvPr id="96" name="Google Shape;96;p14" title="CEM-2.png"/>
          <p:cNvPicPr preferRelativeResize="0"/>
          <p:nvPr/>
        </p:nvPicPr>
        <p:blipFill rotWithShape="1">
          <a:blip r:embed="rId6">
            <a:alphaModFix amt="9000"/>
          </a:blip>
          <a:srcRect b="15595" l="0" r="0" t="11629"/>
          <a:stretch/>
        </p:blipFill>
        <p:spPr>
          <a:xfrm>
            <a:off x="7291770" y="2876823"/>
            <a:ext cx="1438476" cy="1480639"/>
          </a:xfrm>
          <a:prstGeom prst="rect">
            <a:avLst/>
          </a:prstGeom>
          <a:noFill/>
          <a:ln>
            <a:noFill/>
          </a:ln>
        </p:spPr>
      </p:pic>
      <p:pic>
        <p:nvPicPr>
          <p:cNvPr id="97" name="Google Shape;97;p14"/>
          <p:cNvPicPr preferRelativeResize="0"/>
          <p:nvPr/>
        </p:nvPicPr>
        <p:blipFill>
          <a:blip r:embed="rId7">
            <a:alphaModFix/>
          </a:blip>
          <a:stretch>
            <a:fillRect/>
          </a:stretch>
        </p:blipFill>
        <p:spPr>
          <a:xfrm>
            <a:off x="-1760977" y="3849202"/>
            <a:ext cx="1648450" cy="3161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