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>
        <p:scale>
          <a:sx n="58" d="100"/>
          <a:sy n="58" d="100"/>
        </p:scale>
        <p:origin x="112" y="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D4E16C-E7EF-22E4-3B5A-DE3C934C36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55A4146-3F74-7222-A248-FDE2D2084F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3FCB4D-D6EA-4C5A-BF5F-8E449DD425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965C7-1E4C-4D0E-9F22-C503DB0106B6}" type="datetimeFigureOut">
              <a:rPr lang="en-US" smtClean="0"/>
              <a:t>2/20/2026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58D0E0-CC72-E09C-A827-0AF20B5465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3696D0-5B88-7FAB-79B5-55B6255AD0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524A0-FE56-4FA6-AE55-658439C16B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65481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92E287-4901-A3BF-773A-88D5FAC103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9F0C2D-15AA-71C7-1737-663523AFC3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4F2DAC-AC5F-25D9-AD0F-A04D93805F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965C7-1E4C-4D0E-9F22-C503DB0106B6}" type="datetimeFigureOut">
              <a:rPr lang="en-US" smtClean="0"/>
              <a:t>2/20/2026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5CC801-E529-F077-7A73-18B15782C5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54E756-F9DA-BA08-3A01-3FC48FC08F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524A0-FE56-4FA6-AE55-658439C16B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48041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E427DA-64E0-DA40-8D6E-5BC74DC63E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B9D011-BE52-1DE5-9F67-D8D760D81F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F6F056-6E71-CE03-0444-30217C3ADE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965C7-1E4C-4D0E-9F22-C503DB0106B6}" type="datetimeFigureOut">
              <a:rPr lang="en-US" smtClean="0"/>
              <a:t>2/20/2026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1D8A7B-EE77-E31C-9434-0D5554C1A6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5EDF9A-CBC7-8302-6583-088AF053FF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524A0-FE56-4FA6-AE55-658439C16B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3782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D9BFE8-94AF-2A92-BF4A-29A6800354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C25E03-D70F-EDD4-2788-1296B5FAE07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D6E454C-89F8-81E3-A91E-0F5EB2DDCD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298F1DB-0EF5-7895-7745-3F53A5579E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965C7-1E4C-4D0E-9F22-C503DB0106B6}" type="datetimeFigureOut">
              <a:rPr lang="en-US" smtClean="0"/>
              <a:t>2/20/2026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E52CB69-839A-2718-A519-ADCA89FC60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92808D8-1075-5D9D-6281-5918664CFD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524A0-FE56-4FA6-AE55-658439C16B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7660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2BE761-A747-B9A2-A8B9-DEB2566C3C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8DE7FD-ECF4-487F-462B-00BBF3A75E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01CD383-048E-147E-4EFB-5A8FB66D1C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94C24B6-2AA6-85A5-C71C-F04082E225C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1B49F71-E990-C05F-BDBB-F3327D7037A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48A3981-A805-D52A-BCB2-4B5F9B51F8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965C7-1E4C-4D0E-9F22-C503DB0106B6}" type="datetimeFigureOut">
              <a:rPr lang="en-US" smtClean="0"/>
              <a:t>2/20/2026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0408E3-52D9-BDB3-6E79-A98B63F175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66A79F0-B8CD-F7E7-1ED6-C963CC240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524A0-FE56-4FA6-AE55-658439C16B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6063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F0F8ED-D384-5A11-B47A-9EEC1323DE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241330A-3CA9-3389-F3F5-FDB9022B4A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965C7-1E4C-4D0E-9F22-C503DB0106B6}" type="datetimeFigureOut">
              <a:rPr lang="en-US" smtClean="0"/>
              <a:t>2/20/2026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F4E9446-051A-52A9-C3FB-A7D2D1576A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364549A-B5FA-1B88-E35A-F2CD41AF3A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524A0-FE56-4FA6-AE55-658439C16B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75500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A13C086-FDDF-E886-77D8-4AB53DA1F4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965C7-1E4C-4D0E-9F22-C503DB0106B6}" type="datetimeFigureOut">
              <a:rPr lang="en-US" smtClean="0"/>
              <a:t>2/20/2026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E86BFDC-A513-84F8-6204-3FA8582477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29BDE6-4AE4-1EED-7645-3BDE9F611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524A0-FE56-4FA6-AE55-658439C16B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1741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48D565-B5FF-5B1F-25FD-C821CBA3F8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C1D56A-76F2-26E5-946A-A5176C54D6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D6FBFE-AC01-AC1F-23E5-B68A763631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8C3ECB8-2F9C-0CD4-2617-D08B1E3C5C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965C7-1E4C-4D0E-9F22-C503DB0106B6}" type="datetimeFigureOut">
              <a:rPr lang="en-US" smtClean="0"/>
              <a:t>2/20/2026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6ACF0C-1D52-408D-9341-B7EE07EEF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A86667-C19C-92E8-BEB1-6F26102318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524A0-FE56-4FA6-AE55-658439C16B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84538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2D7E52-1399-BAD3-8E4E-B7F16C1D71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7FCC397-658A-361C-F334-A5AB66C65EE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2C72D5-327B-DF78-99B8-716072255C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58AAD08-BD00-BF45-27AD-074509887E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965C7-1E4C-4D0E-9F22-C503DB0106B6}" type="datetimeFigureOut">
              <a:rPr lang="en-US" smtClean="0"/>
              <a:t>2/20/2026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AEA278A-892F-C4DC-CBDA-20D5CEB949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A9C116-2B15-9FFD-7125-174E5B70F0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524A0-FE56-4FA6-AE55-658439C16B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19007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28CB84-DBC2-54DE-96D4-6066BBFB83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6E0D1F9-A61B-07D8-684B-EF5C7F5A2B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092B69-8B5F-C8DA-D81A-B18C96C870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965C7-1E4C-4D0E-9F22-C503DB0106B6}" type="datetimeFigureOut">
              <a:rPr lang="en-US" smtClean="0"/>
              <a:t>2/20/2026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BCF91B-7ED7-7ED0-E576-F318B2A415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FA0DEA-6FB2-CACD-C2B4-EC8D71E545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524A0-FE56-4FA6-AE55-658439C16B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7871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6D0BAF1-975D-C7DD-D2E6-06FF0F24394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EDED461-313B-AE98-7638-E484AE26FA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936E6F-863D-5D3A-04FE-9D79D81525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965C7-1E4C-4D0E-9F22-C503DB0106B6}" type="datetimeFigureOut">
              <a:rPr lang="en-US" smtClean="0"/>
              <a:t>2/20/2026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11F072-7A2A-566F-36B4-ED475A7472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9C74CF-F94F-2AE9-4E7D-F882082B9C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524A0-FE56-4FA6-AE55-658439C16B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08586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6E1A2F7-14D9-1BEB-0FC7-F10FDA52CC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5FB790-57C9-4D34-A21C-0ED7E3A269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41089E-5DC8-6889-A30E-EBC6C608303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00965C7-1E4C-4D0E-9F22-C503DB0106B6}" type="datetimeFigureOut">
              <a:rPr lang="en-US" smtClean="0"/>
              <a:t>2/20/2026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6B2F7A-BFF0-488B-D82D-194DABD52F8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4B91ED-ADC6-DFD8-22D0-B5A2FC66E8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45524A0-FE56-4FA6-AE55-658439C16B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39134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18E2303-8417-CD57-9482-FD9AB3FFC8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30061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10CAEE-C2F8-D72C-7E30-FF57BAF6DF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65BE6DF-1B71-CA65-1610-F972662337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2170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4296902-61C7-DE89-01D9-2A86DE5886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D8D3815-1EB0-B2C0-8282-C3000AF2E4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14" b="11432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76790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CEAF662-39EC-2C8A-2B0B-CFDD77C9BA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833095E-8FA8-5D64-D1D8-F8F3640655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46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32168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BCF290-BF02-78D4-DB15-C231352912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A2AE875-FF6C-AEC0-2FE9-696524131D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57768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B3E5329-D212-9BBD-03EB-71FB885ED7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06442E3-0385-4925-C8E3-EB915E1541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69" b="9277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69749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046E62F-0205-E846-46D5-E713395F71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E39F474-1A1D-495E-C4A3-208AD61E96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01" b="13645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12270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EA3F6BD-CA36-7B19-1EC2-FF7A9E0F68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5BACADB-7877-A58A-4AF6-6D1409E27B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19" b="7627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34987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BDB25B-D70A-9AF1-8C8E-20C294FA86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8185791-E5BF-DB22-1C6F-DD6484BECF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3763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3E0780-A1E1-44B1-1BBE-8D100F306C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96DD10E-319E-1755-B144-C19BC6258E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3763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0</Words>
  <Application>Microsoft Office PowerPoint</Application>
  <PresentationFormat>Widescreen</PresentationFormat>
  <Paragraphs>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YAQUB KASHIF</dc:creator>
  <cp:lastModifiedBy>YAQUB KASHIF</cp:lastModifiedBy>
  <cp:revision>1</cp:revision>
  <dcterms:created xsi:type="dcterms:W3CDTF">2026-02-20T09:11:51Z</dcterms:created>
  <dcterms:modified xsi:type="dcterms:W3CDTF">2026-02-20T09:17:29Z</dcterms:modified>
</cp:coreProperties>
</file>