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8" r:id="rId9"/>
    <p:sldId id="269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BCFB6-276B-F681-F446-EB01B6571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95C78-3BB7-EA64-EFD9-68B4F77AF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BDD54-DAB6-2944-7F6F-74DBB348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CB444-F922-6799-8A7F-7D3A7EB78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13586-7C54-73FB-460F-720240722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60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4AB4-060C-BD34-3252-89D46F963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BF8F9-5AAC-80A1-2B88-C8021CE66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BA809-9DD1-9B8F-B692-41B80FED4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A92E1-0AA7-F17E-5C4C-D799B8406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CAEF1-4D9D-5E08-C78D-2AFFA0ED3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04AC-5624-6403-6F34-DD9F5FBD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67E7A-DF2E-18F0-CEE8-0630D85F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7D9BB-10D5-2184-5D38-577E4D6B4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C18AC-2171-99FB-6E74-909D18E0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54E6C-40B3-4F38-C036-AB9713F16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924A5-7054-F157-0605-ADDF2F8B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AB414-BD3A-7ADE-6D96-FFD35071B6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D3B63-4F60-DBEA-4065-07AC90320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34F3A-B6D4-F18F-0D39-F47FAFD1F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D2D51-506C-4E8C-0DB0-6F49F9B6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BA243-3591-94AC-80A2-54B7123E8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8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EA10-6B35-91CD-3E8E-6EE632C83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C86EA-AD44-08C7-A809-FFA85D6D6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45B32-6EF1-960A-CF44-45DD44817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38730D-060F-5B1A-7C97-6262AD3C1B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D3F84F-2D86-7275-1F36-884A65514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369DF-AA7B-F867-EFDE-5749B1E8D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C7FBCA-D677-8C7C-F7B0-B584ACDE0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872E62-FFA5-DEE3-D790-FAD34EBD3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A8C51-730A-95C5-EE0D-43656A4CC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2DC68E-9952-1076-6D8D-E497CFD18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30633-595A-5FCF-4D66-9C01F62C1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384F8D-1FB4-5736-77FB-D6122A71C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46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B74787-B42C-E985-BB58-C86E27C2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0DF2C-523F-5971-3E2C-AD819BE87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8F877-C3E6-BC6C-F771-109BFF8E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9A425-2623-0BE9-FCE3-693ACDC94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9972-AD73-F7DD-5A52-20C791F82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19321-4D62-5761-6E5C-4C5558640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F1814-6B3D-2422-74B5-12BE4AEC3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84493-19DF-3C78-22B1-F1EE8348A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DC95E-9B9A-B371-DD5D-00CE48E2D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8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49B8-8315-B8BC-107F-E571936F2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182062-1DF4-A65C-4F2C-DCF85AC714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0EB9B-E9CE-4B76-C5E0-646525BBA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29DA2-0568-9B60-B9FD-0237A87D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7A0095-5E03-B4CE-6C54-2D81D2C57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E9C72-64CA-24C2-0E59-D2DB4A7D3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0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9F4F7-005E-5517-1483-933C3AE82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B5C120-922D-5542-95D2-090340965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60260-652C-18CA-B0BD-F00F7009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A90F5-E7AD-3805-863B-1179EE8A2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7C7E-CC4E-E23D-D423-FD843A775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57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86455D-54F4-B029-43C2-D76B55A74F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0E596A-9D55-7041-E7ED-61C635911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990FC-951D-4BFD-A5E4-F37085EF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F14E2-A107-1E99-4AD2-A823EF4C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7568E-91CF-7535-796C-B95D26C0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6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91F466-6132-A354-787C-526793707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41BFE-9729-3703-30B7-CD8DB3D3B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B8C9F-E038-B231-824D-BEEE16565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B7FFA-4B93-4960-8320-0F26F1143C65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6604C-0069-687D-2661-9DDA9AE48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810FA-DD5C-0B32-FE3E-DE7BC6DA0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DAB1EB-B6EC-44C1-A086-99D4EB39C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96ED2D-52C2-5087-CED8-140B35AEA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0" b="12875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2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214C3A-E769-80DC-FA40-9469BAD0F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D47013-E08E-2870-B556-004544B55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" b="16687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6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B62A84-6CDE-55EF-A0C9-542AE1E47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7FC1C9-4EC4-4802-BA7F-08F811851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45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73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EB5708-E1E3-9A33-F437-8742EF5D7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D2FD45-D51B-6799-5EE1-98253975F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9" b="1281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1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37AA3-897A-FC9D-2F36-8D1BBEB01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1439FE-2FCC-4E23-2AC7-D99CACD38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45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3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259EAF-5F64-97D8-4BD3-A4621B728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950EC2-652C-EF5A-C37F-26DC7C1A4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8" b="11727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85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594348-4913-368E-2CFC-3BF92E413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45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78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0E091-7CF9-575B-65E6-F225512C1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55FE50-74CA-099F-B361-29792EC57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7914" y="0"/>
            <a:ext cx="14009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07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1B0EA9-C40E-AFD6-BEE8-4022A560C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42940C-15F0-344E-B598-718C02E7A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9" b="1524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15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9E9CB1-026F-2CD5-18B7-80EC0790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F22B9F-F6AE-F08E-CE89-BF606930C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" b="1947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06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7165E2-FE86-7B37-AB07-3A8DCCA9E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01A15C-2F29-7FEC-0EF2-772BF9D8F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65" y="457200"/>
            <a:ext cx="89042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83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2026-02-07T06:45:39Z</dcterms:created>
  <dcterms:modified xsi:type="dcterms:W3CDTF">2026-02-07T07:11:37Z</dcterms:modified>
</cp:coreProperties>
</file>