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6858000" cx="12192000"/>
  <p:notesSz cx="10234600" cy="710405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4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5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6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7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8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9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0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0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1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2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3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4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5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5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6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7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7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8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8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9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9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0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0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1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22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3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3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4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4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5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5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6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26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7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27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8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28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9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29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0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30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1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1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32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32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3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33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34:notes"/>
          <p:cNvSpPr txBox="1"/>
          <p:nvPr>
            <p:ph idx="1" type="body"/>
          </p:nvPr>
        </p:nvSpPr>
        <p:spPr>
          <a:xfrm>
            <a:off x="1023450" y="3374400"/>
            <a:ext cx="8187675" cy="31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34:notes"/>
          <p:cNvSpPr/>
          <p:nvPr>
            <p:ph idx="2" type="sldImg"/>
          </p:nvPr>
        </p:nvSpPr>
        <p:spPr>
          <a:xfrm>
            <a:off x="1706100" y="532800"/>
            <a:ext cx="6823400" cy="266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5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853"/>
              </a:spcBef>
              <a:spcAft>
                <a:spcPts val="0"/>
              </a:spcAft>
              <a:buClr>
                <a:srgbClr val="888888"/>
              </a:buClr>
              <a:buSzPts val="4267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3733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p1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Font typeface="Malgun Gothic"/>
              <a:buNone/>
              <a:defRPr b="1" sz="5333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6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1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1" type="body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5" lvl="0" marL="4572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indent="-431800" lvl="1" marL="9144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indent="-397954" lvl="2" marL="1371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indent="-381000" lvl="3" marL="1828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indent="-381000" lvl="4" marL="2286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indent="-381000" lvl="5" marL="2743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107" name="Google Shape;107;p17"/>
          <p:cNvSpPr txBox="1"/>
          <p:nvPr>
            <p:ph idx="2" type="body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5" lvl="0" marL="4572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indent="-431800" lvl="1" marL="9144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indent="-397954" lvl="2" marL="1371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indent="-381000" lvl="3" marL="1828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indent="-381000" lvl="4" marL="2286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indent="-381000" lvl="5" marL="2743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108" name="Google Shape;108;p1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Malgun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" type="body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b="1" sz="2667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4pPr>
            <a:lvl5pPr indent="-228600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5pPr>
            <a:lvl6pPr indent="-228600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114" name="Google Shape;114;p18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397954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64045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indent="-364045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indent="-364045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5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5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115" name="Google Shape;115;p18"/>
          <p:cNvSpPr txBox="1"/>
          <p:nvPr>
            <p:ph idx="3" type="body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b="1" sz="2667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4pPr>
            <a:lvl5pPr indent="-228600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5pPr>
            <a:lvl6pPr indent="-228600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116" name="Google Shape;116;p18"/>
          <p:cNvSpPr txBox="1"/>
          <p:nvPr>
            <p:ph idx="4" type="body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397954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64045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indent="-364045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indent="-364045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5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5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117" name="Google Shape;117;p1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Malgun Gothic"/>
              <a:buNone/>
              <a:defRPr b="1" sz="26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1"/>
          <p:cNvSpPr txBox="1"/>
          <p:nvPr>
            <p:ph idx="1" type="body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9554" lvl="0" marL="457200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Char char="•"/>
              <a:defRPr sz="4267"/>
            </a:lvl1pPr>
            <a:lvl2pPr indent="-465645" lvl="1" marL="9144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–"/>
              <a:defRPr sz="3733"/>
            </a:lvl2pPr>
            <a:lvl3pPr indent="-431800" lvl="2" marL="1371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3pPr>
            <a:lvl4pPr indent="-397954" lvl="3" marL="18288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4pPr>
            <a:lvl5pPr indent="-397954" lvl="4" marL="22860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»"/>
              <a:defRPr sz="2667"/>
            </a:lvl5pPr>
            <a:lvl6pPr indent="-397954" lvl="5" marL="27432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6pPr>
            <a:lvl7pPr indent="-397954" lvl="6" marL="3200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7pPr>
            <a:lvl8pPr indent="-397954" lvl="7" marL="3657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8pPr>
            <a:lvl9pPr indent="-397954" lvl="8" marL="41148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9pPr>
          </a:lstStyle>
          <a:p/>
        </p:txBody>
      </p:sp>
      <p:sp>
        <p:nvSpPr>
          <p:cNvPr id="132" name="Google Shape;132;p21"/>
          <p:cNvSpPr txBox="1"/>
          <p:nvPr>
            <p:ph idx="2" type="body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indent="-228600" lvl="1" marL="914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indent="-228600" lvl="3" marL="1828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33" name="Google Shape;133;p2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Malgun Gothic"/>
              <a:buNone/>
              <a:defRPr b="1" sz="26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2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indent="-228600" lvl="1" marL="914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indent="-228600" lvl="3" marL="1828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2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3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2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>
            <p:ph type="title"/>
          </p:nvPr>
        </p:nvSpPr>
        <p:spPr>
          <a:xfrm rot="5400000">
            <a:off x="8016875" y="1028701"/>
            <a:ext cx="4387851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4"/>
          <p:cNvSpPr txBox="1"/>
          <p:nvPr>
            <p:ph idx="1" type="body"/>
          </p:nvPr>
        </p:nvSpPr>
        <p:spPr>
          <a:xfrm rot="5400000">
            <a:off x="2428875" y="-1612899"/>
            <a:ext cx="4387851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20.jp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Malgun Gothic"/>
              <a:buNone/>
              <a:defRPr b="0" i="0" sz="58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9554" lvl="0" marL="457200" marR="0" rtl="0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b="0" i="0" sz="42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65645" lvl="1" marL="914400" marR="0" rtl="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b="0" i="0" sz="3733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431800" lvl="2" marL="13716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97954" lvl="3" marL="18288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97954" lvl="4" marL="22860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97954" lvl="5" marL="27432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97954" lvl="6" marL="32004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97954" lvl="7" marL="36576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97954" lvl="8" marL="41148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jpg"/><Relationship Id="rId4" Type="http://schemas.openxmlformats.org/officeDocument/2006/relationships/image" Target="../media/image1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jpg"/><Relationship Id="rId4" Type="http://schemas.openxmlformats.org/officeDocument/2006/relationships/image" Target="../media/image1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jpg"/><Relationship Id="rId4" Type="http://schemas.openxmlformats.org/officeDocument/2006/relationships/image" Target="../media/image1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jpg"/><Relationship Id="rId4" Type="http://schemas.openxmlformats.org/officeDocument/2006/relationships/image" Target="../media/image1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.jpg"/><Relationship Id="rId4" Type="http://schemas.openxmlformats.org/officeDocument/2006/relationships/image" Target="../media/image2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2.jpg"/><Relationship Id="rId4" Type="http://schemas.openxmlformats.org/officeDocument/2006/relationships/image" Target="../media/image1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7.png"/><Relationship Id="rId4" Type="http://schemas.openxmlformats.org/officeDocument/2006/relationships/image" Target="../media/image12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0" name="Google Shape;160;p25"/>
          <p:cNvSpPr txBox="1"/>
          <p:nvPr/>
        </p:nvSpPr>
        <p:spPr>
          <a:xfrm>
            <a:off x="4318106" y="4562844"/>
            <a:ext cx="355578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ACTS 2:42-47</a:t>
            </a:r>
            <a:endParaRPr sz="4400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5"/>
          <p:cNvSpPr txBox="1"/>
          <p:nvPr/>
        </p:nvSpPr>
        <p:spPr>
          <a:xfrm>
            <a:off x="4982552" y="1472553"/>
            <a:ext cx="222689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SERMON</a:t>
            </a:r>
            <a:endParaRPr sz="4000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5"/>
          <p:cNvSpPr txBox="1"/>
          <p:nvPr/>
        </p:nvSpPr>
        <p:spPr>
          <a:xfrm>
            <a:off x="4498446" y="2062650"/>
            <a:ext cx="3155031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LIF</a:t>
            </a:r>
            <a:r>
              <a:rPr b="1" lang="en-US" sz="115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1" sz="11500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5"/>
          <p:cNvSpPr txBox="1"/>
          <p:nvPr/>
        </p:nvSpPr>
        <p:spPr>
          <a:xfrm>
            <a:off x="4538522" y="3425563"/>
            <a:ext cx="31149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lang="en-US" sz="72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ROUP</a:t>
            </a:r>
            <a:endParaRPr b="1" sz="7200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9" name="Google Shape;169;p26"/>
          <p:cNvSpPr txBox="1"/>
          <p:nvPr/>
        </p:nvSpPr>
        <p:spPr>
          <a:xfrm>
            <a:off x="678115" y="605895"/>
            <a:ext cx="385874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ACTS 2:42-47</a:t>
            </a:r>
            <a:endParaRPr sz="4800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6"/>
          <p:cNvSpPr txBox="1"/>
          <p:nvPr/>
        </p:nvSpPr>
        <p:spPr>
          <a:xfrm>
            <a:off x="654153" y="1342128"/>
            <a:ext cx="11242114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42 They devoted themselves to the apostles' teaching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to fellowship, to the breaking of bread and to prayer.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 Everyone was filled with awe at the many wonders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signs performed by the apostles.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44 All the believers were together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had everything in common.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45 They sold property and possessions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 give to anyone who had need.</a:t>
            </a:r>
            <a:endParaRPr/>
          </a:p>
        </p:txBody>
      </p:sp>
      <p:sp>
        <p:nvSpPr>
          <p:cNvPr id="171" name="Google Shape;171;p26"/>
          <p:cNvSpPr txBox="1"/>
          <p:nvPr/>
        </p:nvSpPr>
        <p:spPr>
          <a:xfrm>
            <a:off x="9401883" y="4607083"/>
            <a:ext cx="2242922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LIF</a:t>
            </a:r>
            <a:r>
              <a:rPr b="1" lang="en-US" sz="80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1" sz="8000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6"/>
          <p:cNvSpPr txBox="1"/>
          <p:nvPr/>
        </p:nvSpPr>
        <p:spPr>
          <a:xfrm>
            <a:off x="9451576" y="5647903"/>
            <a:ext cx="214353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lang="en-US" sz="48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ROUP</a:t>
            </a:r>
            <a:endParaRPr b="1" sz="4800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78" name="Google Shape;178;p27"/>
          <p:cNvSpPr txBox="1"/>
          <p:nvPr/>
        </p:nvSpPr>
        <p:spPr>
          <a:xfrm>
            <a:off x="678115" y="605895"/>
            <a:ext cx="385874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ACTS 2:42-47</a:t>
            </a:r>
            <a:endParaRPr sz="4800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654153" y="1342128"/>
            <a:ext cx="11242114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46 Every day they continued to meet together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the temple courts. They broke bread in their homes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ate together with glad and sincere hearts,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47 praising God and enjoying the favor of all the people.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the Lord added to their number daily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those who were being saved.</a:t>
            </a:r>
            <a:endParaRPr/>
          </a:p>
        </p:txBody>
      </p:sp>
      <p:sp>
        <p:nvSpPr>
          <p:cNvPr id="180" name="Google Shape;180;p27"/>
          <p:cNvSpPr txBox="1"/>
          <p:nvPr/>
        </p:nvSpPr>
        <p:spPr>
          <a:xfrm>
            <a:off x="9401883" y="4607083"/>
            <a:ext cx="2242922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LIF</a:t>
            </a:r>
            <a:r>
              <a:rPr b="1" lang="en-US" sz="80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1" sz="8000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7"/>
          <p:cNvSpPr txBox="1"/>
          <p:nvPr/>
        </p:nvSpPr>
        <p:spPr>
          <a:xfrm>
            <a:off x="9451576" y="5647903"/>
            <a:ext cx="214353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lang="en-US" sz="48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ROUP</a:t>
            </a:r>
            <a:endParaRPr b="1" sz="4800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하늘, 야외, 해돋이, 경치이(가) 표시된 사진&#10;&#10;AI가 생성한 콘텐츠는 부정확할 수 있습니다." id="186" name="Google Shape;18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" y="857"/>
            <a:ext cx="12190476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im PNG transparent image download, size: 400x400px" id="188" name="Google Shape;188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71160" y="5288280"/>
            <a:ext cx="1249680" cy="12496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하늘, 야외, 해돋이, 경치이(가) 표시된 사진&#10;&#10;AI가 생성한 콘텐츠는 부정확할 수 있습니다." id="189" name="Google Shape;189;p28"/>
          <p:cNvPicPr preferRelativeResize="0"/>
          <p:nvPr/>
        </p:nvPicPr>
        <p:blipFill rotWithShape="1">
          <a:blip r:embed="rId3">
            <a:alphaModFix/>
          </a:blip>
          <a:srcRect b="0" l="0" r="0" t="62883"/>
          <a:stretch/>
        </p:blipFill>
        <p:spPr>
          <a:xfrm>
            <a:off x="1524" y="4312920"/>
            <a:ext cx="12190476" cy="2545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>
        <p14:prism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하늘, 야외, 해돋이, 경치이(가) 표시된 사진&#10;&#10;AI가 생성한 콘텐츠는 부정확할 수 있습니다." id="194" name="Google Shape;19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" y="857"/>
            <a:ext cx="12190476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하늘, 야외, 해돋이, 경치이(가) 표시된 사진&#10;&#10;AI가 생성한 콘텐츠는 부정확할 수 있습니다." id="195" name="Google Shape;195;p29"/>
          <p:cNvPicPr preferRelativeResize="0"/>
          <p:nvPr/>
        </p:nvPicPr>
        <p:blipFill rotWithShape="1">
          <a:blip r:embed="rId3">
            <a:alphaModFix/>
          </a:blip>
          <a:srcRect b="0" l="0" r="0" t="62883"/>
          <a:stretch/>
        </p:blipFill>
        <p:spPr>
          <a:xfrm>
            <a:off x="1524" y="4312920"/>
            <a:ext cx="12190476" cy="25450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im PNG transparent image download, size: 400x400px" id="196" name="Google Shape;19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1000" y="868680"/>
            <a:ext cx="3810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9"/>
          <p:cNvSpPr txBox="1"/>
          <p:nvPr/>
        </p:nvSpPr>
        <p:spPr>
          <a:xfrm>
            <a:off x="7008321" y="2814551"/>
            <a:ext cx="2563522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8800">
                <a:solidFill>
                  <a:srgbClr val="366D8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focus</a:t>
            </a:r>
            <a:endParaRPr i="1" sz="8800">
              <a:solidFill>
                <a:srgbClr val="366D8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하늘, 야외, 해돋이, 경치이(가) 표시된 사진&#10;&#10;AI가 생성한 콘텐츠는 부정확할 수 있습니다." id="202" name="Google Shape;20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" y="857"/>
            <a:ext cx="12190476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하늘, 야외, 해돋이, 경치이(가) 표시된 사진&#10;&#10;AI가 생성한 콘텐츠는 부정확할 수 있습니다." id="203" name="Google Shape;203;p30"/>
          <p:cNvPicPr preferRelativeResize="0"/>
          <p:nvPr/>
        </p:nvPicPr>
        <p:blipFill rotWithShape="1">
          <a:blip r:embed="rId3">
            <a:alphaModFix/>
          </a:blip>
          <a:srcRect b="0" l="0" r="0" t="62883"/>
          <a:stretch/>
        </p:blipFill>
        <p:spPr>
          <a:xfrm>
            <a:off x="1524" y="4312920"/>
            <a:ext cx="12190476" cy="25450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4" name="Google Shape;204;p30"/>
          <p:cNvGrpSpPr/>
          <p:nvPr/>
        </p:nvGrpSpPr>
        <p:grpSpPr>
          <a:xfrm>
            <a:off x="4276249" y="891992"/>
            <a:ext cx="3639501" cy="5084406"/>
            <a:chOff x="4276249" y="891992"/>
            <a:chExt cx="3639501" cy="5084406"/>
          </a:xfrm>
        </p:grpSpPr>
        <p:sp>
          <p:nvSpPr>
            <p:cNvPr id="205" name="Google Shape;205;p30"/>
            <p:cNvSpPr/>
            <p:nvPr/>
          </p:nvSpPr>
          <p:spPr>
            <a:xfrm>
              <a:off x="4276249" y="891992"/>
              <a:ext cx="3639501" cy="507401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pic>
          <p:nvPicPr>
            <p:cNvPr descr="Ambiguous Image - Psynso" id="206" name="Google Shape;206;p30"/>
            <p:cNvPicPr preferRelativeResize="0"/>
            <p:nvPr/>
          </p:nvPicPr>
          <p:blipFill rotWithShape="1">
            <a:blip r:embed="rId4">
              <a:alphaModFix/>
            </a:blip>
            <a:srcRect b="0" l="753" r="0" t="0"/>
            <a:stretch/>
          </p:blipFill>
          <p:spPr>
            <a:xfrm>
              <a:off x="4276249" y="918623"/>
              <a:ext cx="3639501" cy="5057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7" name="Google Shape;207;p30"/>
          <p:cNvSpPr/>
          <p:nvPr/>
        </p:nvSpPr>
        <p:spPr>
          <a:xfrm>
            <a:off x="4073237" y="3098116"/>
            <a:ext cx="2909454" cy="2867891"/>
          </a:xfrm>
          <a:prstGeom prst="ellipse">
            <a:avLst/>
          </a:prstGeom>
          <a:noFill/>
          <a:ln cap="flat" cmpd="sng" w="98425">
            <a:solidFill>
              <a:srgbClr val="366D8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8" name="Google Shape;208;p30"/>
          <p:cNvSpPr txBox="1"/>
          <p:nvPr/>
        </p:nvSpPr>
        <p:spPr>
          <a:xfrm>
            <a:off x="8065742" y="2689855"/>
            <a:ext cx="174438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6000">
                <a:solidFill>
                  <a:srgbClr val="366D8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focus</a:t>
            </a:r>
            <a:endParaRPr i="1" sz="6000">
              <a:solidFill>
                <a:srgbClr val="366D8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" name="Google Shape;209;p30"/>
          <p:cNvSpPr txBox="1"/>
          <p:nvPr/>
        </p:nvSpPr>
        <p:spPr>
          <a:xfrm>
            <a:off x="1167706" y="790754"/>
            <a:ext cx="3108543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400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ambiguous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400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image</a:t>
            </a:r>
            <a:endParaRPr i="1" sz="5400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하늘, 야외, 해돋이, 경치이(가) 표시된 사진&#10;&#10;AI가 생성한 콘텐츠는 부정확할 수 있습니다." id="214" name="Google Shape;21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" y="857"/>
            <a:ext cx="12190476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하늘, 야외, 해돋이, 경치이(가) 표시된 사진&#10;&#10;AI가 생성한 콘텐츠는 부정확할 수 있습니다." id="215" name="Google Shape;215;p31"/>
          <p:cNvPicPr preferRelativeResize="0"/>
          <p:nvPr/>
        </p:nvPicPr>
        <p:blipFill rotWithShape="1">
          <a:blip r:embed="rId3">
            <a:alphaModFix/>
          </a:blip>
          <a:srcRect b="0" l="0" r="0" t="62883"/>
          <a:stretch/>
        </p:blipFill>
        <p:spPr>
          <a:xfrm>
            <a:off x="1524" y="4312920"/>
            <a:ext cx="12190476" cy="25450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6" name="Google Shape;216;p31"/>
          <p:cNvGrpSpPr/>
          <p:nvPr/>
        </p:nvGrpSpPr>
        <p:grpSpPr>
          <a:xfrm>
            <a:off x="4276249" y="891992"/>
            <a:ext cx="3639501" cy="5084406"/>
            <a:chOff x="4276249" y="891992"/>
            <a:chExt cx="3639501" cy="5084406"/>
          </a:xfrm>
        </p:grpSpPr>
        <p:sp>
          <p:nvSpPr>
            <p:cNvPr id="217" name="Google Shape;217;p31"/>
            <p:cNvSpPr/>
            <p:nvPr/>
          </p:nvSpPr>
          <p:spPr>
            <a:xfrm>
              <a:off x="4276249" y="891992"/>
              <a:ext cx="3639501" cy="507401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pic>
          <p:nvPicPr>
            <p:cNvPr descr="Ambiguous Image - Psynso" id="218" name="Google Shape;218;p31"/>
            <p:cNvPicPr preferRelativeResize="0"/>
            <p:nvPr/>
          </p:nvPicPr>
          <p:blipFill rotWithShape="1">
            <a:blip r:embed="rId4">
              <a:alphaModFix/>
            </a:blip>
            <a:srcRect b="0" l="753" r="0" t="0"/>
            <a:stretch/>
          </p:blipFill>
          <p:spPr>
            <a:xfrm>
              <a:off x="4276249" y="918623"/>
              <a:ext cx="3639501" cy="5057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9" name="Google Shape;219;p31"/>
          <p:cNvSpPr/>
          <p:nvPr/>
        </p:nvSpPr>
        <p:spPr>
          <a:xfrm>
            <a:off x="4276249" y="3004598"/>
            <a:ext cx="2022763" cy="2076557"/>
          </a:xfrm>
          <a:prstGeom prst="ellipse">
            <a:avLst/>
          </a:prstGeom>
          <a:noFill/>
          <a:ln cap="flat" cmpd="sng" w="98425">
            <a:solidFill>
              <a:srgbClr val="366D8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20" name="Google Shape;220;p31"/>
          <p:cNvSpPr txBox="1"/>
          <p:nvPr/>
        </p:nvSpPr>
        <p:spPr>
          <a:xfrm>
            <a:off x="1167706" y="790754"/>
            <a:ext cx="3108543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400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ambiguous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400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image</a:t>
            </a:r>
            <a:endParaRPr i="1" sz="5400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31"/>
          <p:cNvSpPr txBox="1"/>
          <p:nvPr/>
        </p:nvSpPr>
        <p:spPr>
          <a:xfrm>
            <a:off x="8065742" y="2689855"/>
            <a:ext cx="174438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6000">
                <a:solidFill>
                  <a:srgbClr val="366D8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focus</a:t>
            </a:r>
            <a:endParaRPr i="1" sz="6000">
              <a:solidFill>
                <a:srgbClr val="366D8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하늘, 야외, 해돋이, 경치이(가) 표시된 사진&#10;&#10;AI가 생성한 콘텐츠는 부정확할 수 있습니다." id="226" name="Google Shape;22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" y="857"/>
            <a:ext cx="12190476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하늘, 야외, 해돋이, 경치이(가) 표시된 사진&#10;&#10;AI가 생성한 콘텐츠는 부정확할 수 있습니다." id="227" name="Google Shape;227;p32"/>
          <p:cNvPicPr preferRelativeResize="0"/>
          <p:nvPr/>
        </p:nvPicPr>
        <p:blipFill rotWithShape="1">
          <a:blip r:embed="rId3">
            <a:alphaModFix/>
          </a:blip>
          <a:srcRect b="0" l="0" r="0" t="62883"/>
          <a:stretch/>
        </p:blipFill>
        <p:spPr>
          <a:xfrm>
            <a:off x="1524" y="4312920"/>
            <a:ext cx="12190476" cy="25450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un with Ambiguous Images - Art of Play" id="228" name="Google Shape;228;p32"/>
          <p:cNvPicPr preferRelativeResize="0"/>
          <p:nvPr/>
        </p:nvPicPr>
        <p:blipFill rotWithShape="1">
          <a:blip r:embed="rId4">
            <a:alphaModFix/>
          </a:blip>
          <a:srcRect b="10339" l="0" r="16617" t="20680"/>
          <a:stretch/>
        </p:blipFill>
        <p:spPr>
          <a:xfrm>
            <a:off x="2727166" y="1074849"/>
            <a:ext cx="6737667" cy="4730592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2"/>
          <p:cNvSpPr txBox="1"/>
          <p:nvPr/>
        </p:nvSpPr>
        <p:spPr>
          <a:xfrm>
            <a:off x="9681182" y="2689855"/>
            <a:ext cx="174438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6000">
                <a:solidFill>
                  <a:srgbClr val="366D8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focus</a:t>
            </a:r>
            <a:endParaRPr i="1" sz="6000">
              <a:solidFill>
                <a:srgbClr val="366D8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하늘, 야외, 해돋이, 경치이(가) 표시된 사진&#10;&#10;AI가 생성한 콘텐츠는 부정확할 수 있습니다." id="234" name="Google Shape;23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" y="857"/>
            <a:ext cx="12190476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하늘, 야외, 해돋이, 경치이(가) 표시된 사진&#10;&#10;AI가 생성한 콘텐츠는 부정확할 수 있습니다." id="235" name="Google Shape;235;p33"/>
          <p:cNvPicPr preferRelativeResize="0"/>
          <p:nvPr/>
        </p:nvPicPr>
        <p:blipFill rotWithShape="1">
          <a:blip r:embed="rId3">
            <a:alphaModFix/>
          </a:blip>
          <a:srcRect b="0" l="0" r="0" t="62883"/>
          <a:stretch/>
        </p:blipFill>
        <p:spPr>
          <a:xfrm>
            <a:off x="1524" y="4312920"/>
            <a:ext cx="12190476" cy="25450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im PNG transparent image download, size: 400x400px" id="236" name="Google Shape;23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1000" y="868680"/>
            <a:ext cx="3810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3"/>
          <p:cNvSpPr txBox="1"/>
          <p:nvPr/>
        </p:nvSpPr>
        <p:spPr>
          <a:xfrm>
            <a:off x="7008321" y="2814551"/>
            <a:ext cx="2563522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8800">
                <a:solidFill>
                  <a:srgbClr val="366D8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focus</a:t>
            </a:r>
            <a:endParaRPr i="1" sz="8800">
              <a:solidFill>
                <a:srgbClr val="366D8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8" name="Google Shape;238;p33"/>
          <p:cNvSpPr txBox="1"/>
          <p:nvPr/>
        </p:nvSpPr>
        <p:spPr>
          <a:xfrm>
            <a:off x="2368065" y="2866370"/>
            <a:ext cx="2732223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8800">
                <a:solidFill>
                  <a:srgbClr val="366D8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God’s</a:t>
            </a:r>
            <a:endParaRPr i="1" sz="8800">
              <a:solidFill>
                <a:srgbClr val="366D8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"/>
          <p:cNvSpPr txBox="1"/>
          <p:nvPr/>
        </p:nvSpPr>
        <p:spPr>
          <a:xfrm>
            <a:off x="2352338" y="1565124"/>
            <a:ext cx="232146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SERMON</a:t>
            </a:r>
            <a:endParaRPr sz="40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4" name="Google Shape;244;p34"/>
          <p:cNvSpPr txBox="1"/>
          <p:nvPr/>
        </p:nvSpPr>
        <p:spPr>
          <a:xfrm>
            <a:off x="2138336" y="4325686"/>
            <a:ext cx="27494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John 1:3</a:t>
            </a:r>
            <a:endParaRPr sz="48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5" name="Google Shape;245;p34"/>
          <p:cNvSpPr txBox="1"/>
          <p:nvPr/>
        </p:nvSpPr>
        <p:spPr>
          <a:xfrm>
            <a:off x="1415384" y="2532315"/>
            <a:ext cx="4195379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8800">
                <a:solidFill>
                  <a:srgbClr val="0B355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Reaction</a:t>
            </a:r>
            <a:endParaRPr i="1" sz="8800">
              <a:solidFill>
                <a:srgbClr val="0B355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구름, 하늘, 야외, 태양이(가) 표시된 사진&#10;&#10;AI가 생성한 콘텐츠는 부정확할 수 있습니다." id="246" name="Google Shape;246;p34"/>
          <p:cNvPicPr preferRelativeResize="0"/>
          <p:nvPr/>
        </p:nvPicPr>
        <p:blipFill rotWithShape="1">
          <a:blip r:embed="rId3">
            <a:alphaModFix/>
          </a:blip>
          <a:srcRect b="48848" l="40429" r="33073" t="24799"/>
          <a:stretch/>
        </p:blipFill>
        <p:spPr>
          <a:xfrm>
            <a:off x="7029844" y="1309397"/>
            <a:ext cx="4262706" cy="4239206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"/>
          <p:cNvSpPr/>
          <p:nvPr/>
        </p:nvSpPr>
        <p:spPr>
          <a:xfrm>
            <a:off x="5555674" y="2545080"/>
            <a:ext cx="2026920" cy="533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2331024" y="3050288"/>
            <a:ext cx="2026920" cy="533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구름, 하늘, 야외, 태양이(가) 표시된 사진&#10;&#10;AI가 생성한 콘텐츠는 부정확할 수 있습니다." id="253" name="Google Shape;253;p35"/>
          <p:cNvPicPr preferRelativeResize="0"/>
          <p:nvPr/>
        </p:nvPicPr>
        <p:blipFill rotWithShape="1">
          <a:blip r:embed="rId3">
            <a:alphaModFix/>
          </a:blip>
          <a:srcRect b="48848" l="40429" r="33073" t="24799"/>
          <a:stretch/>
        </p:blipFill>
        <p:spPr>
          <a:xfrm>
            <a:off x="8137003" y="3429000"/>
            <a:ext cx="3042029" cy="3025258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4" name="Google Shape;254;p35"/>
          <p:cNvSpPr txBox="1"/>
          <p:nvPr/>
        </p:nvSpPr>
        <p:spPr>
          <a:xfrm>
            <a:off x="654153" y="1342128"/>
            <a:ext cx="11242114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proclaim to you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we have seen and heard,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 that you also may have fellowship with us.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our fellowship is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with the Father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with his Son, Jesus Christ.</a:t>
            </a:r>
            <a:endParaRPr/>
          </a:p>
        </p:txBody>
      </p:sp>
      <p:sp>
        <p:nvSpPr>
          <p:cNvPr id="255" name="Google Shape;255;p35"/>
          <p:cNvSpPr txBox="1"/>
          <p:nvPr/>
        </p:nvSpPr>
        <p:spPr>
          <a:xfrm>
            <a:off x="596278" y="533745"/>
            <a:ext cx="27494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800"/>
              <a:buFont typeface="Times New Roman"/>
              <a:buNone/>
            </a:pPr>
            <a:r>
              <a:rPr b="0" i="0" lang="en-US" sz="48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John 1:3</a:t>
            </a:r>
            <a:endParaRPr b="0" i="0" sz="4800" u="none" cap="none" strike="noStrike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/>
          <p:nvPr/>
        </p:nvSpPr>
        <p:spPr>
          <a:xfrm>
            <a:off x="1540667" y="615012"/>
            <a:ext cx="287610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6000"/>
              <a:buFont typeface="Times New Roman"/>
              <a:buNone/>
            </a:pPr>
            <a:r>
              <a:rPr b="1" i="1" lang="en-US" sz="60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Religion</a:t>
            </a:r>
            <a:endParaRPr b="1" i="1" sz="72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1" name="Google Shape;261;p36"/>
          <p:cNvSpPr txBox="1"/>
          <p:nvPr/>
        </p:nvSpPr>
        <p:spPr>
          <a:xfrm>
            <a:off x="7306335" y="615011"/>
            <a:ext cx="420179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6000"/>
              <a:buFont typeface="Times New Roman"/>
              <a:buNone/>
            </a:pPr>
            <a:r>
              <a:rPr b="1" i="1" lang="en-US" sz="60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Relationship</a:t>
            </a:r>
            <a:endParaRPr b="1" i="1" sz="72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2" name="Google Shape;262;p36"/>
          <p:cNvSpPr txBox="1"/>
          <p:nvPr/>
        </p:nvSpPr>
        <p:spPr>
          <a:xfrm>
            <a:off x="2097711" y="1676748"/>
            <a:ext cx="1762021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333"/>
              <a:buFont typeface="Times New Roman"/>
              <a:buNone/>
            </a:pPr>
            <a:r>
              <a:rPr b="0" i="1" lang="en-US" sz="5333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got to</a:t>
            </a:r>
            <a:endParaRPr b="0" i="1" sz="6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3" name="Google Shape;263;p36"/>
          <p:cNvSpPr txBox="1"/>
          <p:nvPr/>
        </p:nvSpPr>
        <p:spPr>
          <a:xfrm>
            <a:off x="8526219" y="1676747"/>
            <a:ext cx="1762021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333"/>
              <a:buFont typeface="Times New Roman"/>
              <a:buNone/>
            </a:pPr>
            <a:r>
              <a:rPr b="0" i="1" lang="en-US" sz="5333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get to</a:t>
            </a:r>
            <a:endParaRPr b="0" i="1" sz="6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36"/>
          <p:cNvSpPr txBox="1"/>
          <p:nvPr/>
        </p:nvSpPr>
        <p:spPr>
          <a:xfrm>
            <a:off x="2102520" y="2589754"/>
            <a:ext cx="171393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1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해야만 한다</a:t>
            </a:r>
            <a:endParaRPr/>
          </a:p>
        </p:txBody>
      </p:sp>
      <p:sp>
        <p:nvSpPr>
          <p:cNvPr id="265" name="Google Shape;265;p36"/>
          <p:cNvSpPr txBox="1"/>
          <p:nvPr/>
        </p:nvSpPr>
        <p:spPr>
          <a:xfrm>
            <a:off x="8151116" y="2589753"/>
            <a:ext cx="246413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1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할 수 있게 되었다</a:t>
            </a:r>
            <a:endParaRPr/>
          </a:p>
        </p:txBody>
      </p:sp>
      <p:sp>
        <p:nvSpPr>
          <p:cNvPr id="266" name="Google Shape;266;p36"/>
          <p:cNvSpPr txBox="1"/>
          <p:nvPr/>
        </p:nvSpPr>
        <p:spPr>
          <a:xfrm>
            <a:off x="1480555" y="3178594"/>
            <a:ext cx="2996333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333"/>
              <a:buFont typeface="Times New Roman"/>
              <a:buNone/>
            </a:pPr>
            <a:r>
              <a:rPr b="0" i="1" lang="en-US" sz="5333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obligation</a:t>
            </a:r>
            <a:endParaRPr b="0" i="1" sz="6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8099823" y="3178593"/>
            <a:ext cx="2614818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333"/>
              <a:buFont typeface="Times New Roman"/>
              <a:buNone/>
            </a:pPr>
            <a:r>
              <a:rPr b="0" i="1" lang="en-US" sz="5333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privilege</a:t>
            </a:r>
            <a:endParaRPr b="0" i="1" sz="6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36"/>
          <p:cNvSpPr txBox="1"/>
          <p:nvPr/>
        </p:nvSpPr>
        <p:spPr>
          <a:xfrm>
            <a:off x="2578611" y="4091600"/>
            <a:ext cx="76174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1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의무</a:t>
            </a:r>
            <a:endParaRPr/>
          </a:p>
        </p:txBody>
      </p:sp>
      <p:sp>
        <p:nvSpPr>
          <p:cNvPr id="269" name="Google Shape;269;p36"/>
          <p:cNvSpPr txBox="1"/>
          <p:nvPr/>
        </p:nvSpPr>
        <p:spPr>
          <a:xfrm>
            <a:off x="9002310" y="4091599"/>
            <a:ext cx="76174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1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특권</a:t>
            </a:r>
            <a:endParaRPr/>
          </a:p>
        </p:txBody>
      </p:sp>
      <p:sp>
        <p:nvSpPr>
          <p:cNvPr id="270" name="Google Shape;270;p36"/>
          <p:cNvSpPr/>
          <p:nvPr/>
        </p:nvSpPr>
        <p:spPr>
          <a:xfrm>
            <a:off x="5920740" y="-166255"/>
            <a:ext cx="350520" cy="75881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/>
          <p:nvPr/>
        </p:nvSpPr>
        <p:spPr>
          <a:xfrm>
            <a:off x="426969" y="1944787"/>
            <a:ext cx="6754478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Know God’s love for us</a:t>
            </a:r>
            <a:endParaRPr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6" name="Google Shape;276;p37"/>
          <p:cNvSpPr txBox="1"/>
          <p:nvPr/>
        </p:nvSpPr>
        <p:spPr>
          <a:xfrm>
            <a:off x="4145613" y="3567896"/>
            <a:ext cx="2997937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React to it</a:t>
            </a:r>
            <a:endParaRPr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7" name="Google Shape;277;p37"/>
          <p:cNvSpPr txBox="1"/>
          <p:nvPr/>
        </p:nvSpPr>
        <p:spPr>
          <a:xfrm>
            <a:off x="6374166" y="2756342"/>
            <a:ext cx="716863" cy="913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33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&amp;</a:t>
            </a:r>
            <a:endParaRPr sz="6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8" name="Google Shape;278;p37"/>
          <p:cNvSpPr txBox="1"/>
          <p:nvPr/>
        </p:nvSpPr>
        <p:spPr>
          <a:xfrm>
            <a:off x="3026725" y="625401"/>
            <a:ext cx="613854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0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True Spiritual Life</a:t>
            </a:r>
            <a:endParaRPr b="1" i="1" sz="72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7181447" y="2488557"/>
            <a:ext cx="463325" cy="1511650"/>
          </a:xfrm>
          <a:prstGeom prst="rightBrace">
            <a:avLst>
              <a:gd fmla="val 47256" name="adj1"/>
              <a:gd fmla="val 50000" name="adj2"/>
            </a:avLst>
          </a:prstGeom>
          <a:noFill/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0" name="Google Shape;280;p37"/>
          <p:cNvSpPr txBox="1"/>
          <p:nvPr/>
        </p:nvSpPr>
        <p:spPr>
          <a:xfrm>
            <a:off x="7644771" y="2094184"/>
            <a:ext cx="420179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6000"/>
              <a:buFont typeface="Times New Roman"/>
              <a:buNone/>
            </a:pPr>
            <a:r>
              <a:rPr b="1" i="1" lang="en-US" sz="60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Relationship</a:t>
            </a:r>
            <a:endParaRPr b="1" i="1" sz="72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37"/>
          <p:cNvSpPr txBox="1"/>
          <p:nvPr/>
        </p:nvSpPr>
        <p:spPr>
          <a:xfrm>
            <a:off x="8596154" y="2984544"/>
            <a:ext cx="242887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6000"/>
              <a:buFont typeface="Times New Roman"/>
              <a:buNone/>
            </a:pPr>
            <a:r>
              <a:rPr b="1" i="1" lang="en-US" sz="60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w/ God</a:t>
            </a:r>
            <a:endParaRPr b="1" i="1" sz="72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폰트, 그래픽, 텍스트, 로고이(가) 표시된 사진&#10;&#10;AI가 생성한 콘텐츠는 부정확할 수 있습니다." id="287" name="Google Shape;287;p38"/>
          <p:cNvPicPr preferRelativeResize="0"/>
          <p:nvPr/>
        </p:nvPicPr>
        <p:blipFill rotWithShape="1">
          <a:blip r:embed="rId3">
            <a:alphaModFix/>
          </a:blip>
          <a:srcRect b="38730" l="22086" r="21830" t="33463"/>
          <a:stretch/>
        </p:blipFill>
        <p:spPr>
          <a:xfrm>
            <a:off x="473778" y="2080985"/>
            <a:ext cx="4863740" cy="241154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8"/>
          <p:cNvSpPr/>
          <p:nvPr/>
        </p:nvSpPr>
        <p:spPr>
          <a:xfrm>
            <a:off x="403586" y="2370307"/>
            <a:ext cx="135038" cy="1902783"/>
          </a:xfrm>
          <a:prstGeom prst="rect">
            <a:avLst/>
          </a:prstGeom>
          <a:solidFill>
            <a:srgbClr val="D1D1D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9" name="Google Shape;289;p38"/>
          <p:cNvSpPr/>
          <p:nvPr/>
        </p:nvSpPr>
        <p:spPr>
          <a:xfrm>
            <a:off x="-1" y="0"/>
            <a:ext cx="12070081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블랙, 어둠이(가) 표시된 사진&#10;&#10;AI가 생성한 콘텐츠는 부정확할 수 있습니다." id="290" name="Google Shape;290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65320" y="1322199"/>
            <a:ext cx="3261360" cy="326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8"/>
          <p:cNvSpPr txBox="1"/>
          <p:nvPr/>
        </p:nvSpPr>
        <p:spPr>
          <a:xfrm>
            <a:off x="3398791" y="4286071"/>
            <a:ext cx="499527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7200"/>
              <a:buFont typeface="Arial"/>
              <a:buNone/>
            </a:pPr>
            <a:r>
              <a:rPr b="1" lang="en-US" sz="72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as a </a:t>
            </a:r>
            <a:r>
              <a:rPr b="1" lang="en-US" sz="72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church</a:t>
            </a:r>
            <a:endParaRPr b="1" i="0" sz="72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8"/>
          <p:cNvSpPr txBox="1"/>
          <p:nvPr/>
        </p:nvSpPr>
        <p:spPr>
          <a:xfrm>
            <a:off x="8209395" y="4286071"/>
            <a:ext cx="58381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7200"/>
              <a:buFont typeface="Arial"/>
              <a:buNone/>
            </a:pPr>
            <a:r>
              <a:rPr b="1" lang="en-US" sz="72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1" i="0" sz="72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폰트, 그래픽, 텍스트, 로고이(가) 표시된 사진&#10;&#10;AI가 생성한 콘텐츠는 부정확할 수 있습니다." id="298" name="Google Shape;298;p39"/>
          <p:cNvPicPr preferRelativeResize="0"/>
          <p:nvPr/>
        </p:nvPicPr>
        <p:blipFill rotWithShape="1">
          <a:blip r:embed="rId3">
            <a:alphaModFix/>
          </a:blip>
          <a:srcRect b="38730" l="22086" r="21830" t="33463"/>
          <a:stretch/>
        </p:blipFill>
        <p:spPr>
          <a:xfrm>
            <a:off x="5853498" y="1861065"/>
            <a:ext cx="4863740" cy="2411549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9"/>
          <p:cNvSpPr/>
          <p:nvPr/>
        </p:nvSpPr>
        <p:spPr>
          <a:xfrm>
            <a:off x="5783306" y="2150387"/>
            <a:ext cx="135038" cy="1902783"/>
          </a:xfrm>
          <a:prstGeom prst="rect">
            <a:avLst/>
          </a:prstGeom>
          <a:solidFill>
            <a:srgbClr val="D1D1D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00" name="Google Shape;300;p39"/>
          <p:cNvSpPr/>
          <p:nvPr/>
        </p:nvSpPr>
        <p:spPr>
          <a:xfrm>
            <a:off x="0" y="0"/>
            <a:ext cx="5613172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블랙, 어둠이(가) 표시된 사진&#10;&#10;AI가 생성한 콘텐츠는 부정확할 수 있습니다." id="301" name="Google Shape;301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9276" y="1240622"/>
            <a:ext cx="2411549" cy="2411549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9"/>
          <p:cNvSpPr txBox="1"/>
          <p:nvPr/>
        </p:nvSpPr>
        <p:spPr>
          <a:xfrm>
            <a:off x="1559243" y="3256951"/>
            <a:ext cx="418896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6000"/>
              <a:buFont typeface="Arial"/>
              <a:buNone/>
            </a:pPr>
            <a:r>
              <a:rPr b="1" lang="en-US" sz="60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as a </a:t>
            </a:r>
            <a:r>
              <a:rPr b="1" lang="en-US" sz="60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church</a:t>
            </a:r>
            <a:endParaRPr b="1" i="0" sz="60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9"/>
          <p:cNvSpPr txBox="1"/>
          <p:nvPr/>
        </p:nvSpPr>
        <p:spPr>
          <a:xfrm>
            <a:off x="3687861" y="4239422"/>
            <a:ext cx="2095445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6000"/>
              <a:buFont typeface="Arial"/>
              <a:buNone/>
            </a:pPr>
            <a:r>
              <a:rPr b="1" lang="en-US" sz="60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WHY?</a:t>
            </a:r>
            <a:endParaRPr b="1" i="0" sz="60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9"/>
          <p:cNvSpPr txBox="1"/>
          <p:nvPr/>
        </p:nvSpPr>
        <p:spPr>
          <a:xfrm>
            <a:off x="6113618" y="4239421"/>
            <a:ext cx="253947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WHAT?</a:t>
            </a:r>
            <a:endParaRPr b="1" i="0" sz="60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폰트, 그래픽, 텍스트, 로고이(가) 표시된 사진&#10;&#10;AI가 생성한 콘텐츠는 부정확할 수 있습니다." id="310" name="Google Shape;310;p40"/>
          <p:cNvPicPr preferRelativeResize="0"/>
          <p:nvPr/>
        </p:nvPicPr>
        <p:blipFill rotWithShape="1">
          <a:blip r:embed="rId3">
            <a:alphaModFix/>
          </a:blip>
          <a:srcRect b="38730" l="22086" r="21830" t="33463"/>
          <a:stretch/>
        </p:blipFill>
        <p:spPr>
          <a:xfrm>
            <a:off x="10165080" y="160746"/>
            <a:ext cx="1847558" cy="91606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0"/>
          <p:cNvSpPr txBox="1"/>
          <p:nvPr/>
        </p:nvSpPr>
        <p:spPr>
          <a:xfrm>
            <a:off x="1025684" y="1076806"/>
            <a:ext cx="2095445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6000"/>
              <a:buFont typeface="Arial"/>
              <a:buNone/>
            </a:pPr>
            <a:r>
              <a:rPr b="1" lang="en-US" sz="60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WHY?</a:t>
            </a:r>
            <a:endParaRPr b="1" i="0" sz="60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40"/>
          <p:cNvSpPr txBox="1"/>
          <p:nvPr/>
        </p:nvSpPr>
        <p:spPr>
          <a:xfrm>
            <a:off x="1025684" y="1993932"/>
            <a:ext cx="879599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THE GREAT COMMISSION</a:t>
            </a:r>
            <a:endParaRPr b="1" i="0" sz="60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318" name="Google Shape;318;p41"/>
          <p:cNvCxnSpPr/>
          <p:nvPr/>
        </p:nvCxnSpPr>
        <p:spPr>
          <a:xfrm>
            <a:off x="4475480" y="2544903"/>
            <a:ext cx="2849880" cy="0"/>
          </a:xfrm>
          <a:prstGeom prst="straightConnector1">
            <a:avLst/>
          </a:prstGeom>
          <a:noFill/>
          <a:ln cap="flat" cmpd="sng" w="857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폰트, 그래픽, 텍스트, 로고이(가) 표시된 사진&#10;&#10;AI가 생성한 콘텐츠는 부정확할 수 있습니다." id="319" name="Google Shape;319;p41"/>
          <p:cNvPicPr preferRelativeResize="0"/>
          <p:nvPr/>
        </p:nvPicPr>
        <p:blipFill rotWithShape="1">
          <a:blip r:embed="rId3">
            <a:alphaModFix/>
          </a:blip>
          <a:srcRect b="38730" l="22086" r="21830" t="33463"/>
          <a:stretch/>
        </p:blipFill>
        <p:spPr>
          <a:xfrm>
            <a:off x="10165080" y="160746"/>
            <a:ext cx="1847558" cy="9160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0" name="Google Shape;320;p41"/>
          <p:cNvCxnSpPr/>
          <p:nvPr/>
        </p:nvCxnSpPr>
        <p:spPr>
          <a:xfrm>
            <a:off x="3162300" y="2544903"/>
            <a:ext cx="586740" cy="0"/>
          </a:xfrm>
          <a:prstGeom prst="straightConnector1">
            <a:avLst/>
          </a:prstGeom>
          <a:noFill/>
          <a:ln cap="flat" cmpd="sng" w="85725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1" name="Google Shape;321;p41"/>
          <p:cNvCxnSpPr/>
          <p:nvPr/>
        </p:nvCxnSpPr>
        <p:spPr>
          <a:xfrm>
            <a:off x="1310640" y="3073223"/>
            <a:ext cx="2763520" cy="0"/>
          </a:xfrm>
          <a:prstGeom prst="straightConnector1">
            <a:avLst/>
          </a:prstGeom>
          <a:noFill/>
          <a:ln cap="flat" cmpd="sng" w="85725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2" name="Google Shape;322;p41"/>
          <p:cNvCxnSpPr/>
          <p:nvPr/>
        </p:nvCxnSpPr>
        <p:spPr>
          <a:xfrm>
            <a:off x="2073910" y="4190823"/>
            <a:ext cx="2763520" cy="0"/>
          </a:xfrm>
          <a:prstGeom prst="straightConnector1">
            <a:avLst/>
          </a:prstGeom>
          <a:noFill/>
          <a:ln cap="flat" cmpd="sng" w="85725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23" name="Google Shape;323;p41"/>
          <p:cNvSpPr txBox="1"/>
          <p:nvPr/>
        </p:nvSpPr>
        <p:spPr>
          <a:xfrm>
            <a:off x="654153" y="1938833"/>
            <a:ext cx="11242114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 Therefore go and make disciples of all nations,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baptizing them in the name of the Father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and of the Son and of the Holy Spirit,</a:t>
            </a:r>
            <a:endParaRPr sz="3600">
              <a:solidFill>
                <a:srgbClr val="D1D1D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 and teaching them to obey everything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I have commanded you.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And surely I am with you always,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to the very end of the age.</a:t>
            </a:r>
            <a:endParaRPr b="0" i="0" sz="3600" u="none" cap="none" strike="noStrike">
              <a:solidFill>
                <a:srgbClr val="D1D1D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4" name="Google Shape;324;p41"/>
          <p:cNvSpPr txBox="1"/>
          <p:nvPr/>
        </p:nvSpPr>
        <p:spPr>
          <a:xfrm>
            <a:off x="678115" y="1168600"/>
            <a:ext cx="599555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MATTHEWS 28:19-20</a:t>
            </a:r>
            <a:endParaRPr sz="4800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41"/>
          <p:cNvSpPr txBox="1"/>
          <p:nvPr/>
        </p:nvSpPr>
        <p:spPr>
          <a:xfrm>
            <a:off x="705644" y="226092"/>
            <a:ext cx="879599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THE GREAT COMMISSION</a:t>
            </a:r>
            <a:endParaRPr b="1" i="0" sz="60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폰트, 그래픽, 텍스트, 로고이(가) 표시된 사진&#10;&#10;AI가 생성한 콘텐츠는 부정확할 수 있습니다." id="331" name="Google Shape;331;p42"/>
          <p:cNvPicPr preferRelativeResize="0"/>
          <p:nvPr/>
        </p:nvPicPr>
        <p:blipFill rotWithShape="1">
          <a:blip r:embed="rId3">
            <a:alphaModFix/>
          </a:blip>
          <a:srcRect b="38730" l="22086" r="21830" t="33463"/>
          <a:stretch/>
        </p:blipFill>
        <p:spPr>
          <a:xfrm>
            <a:off x="10165080" y="160746"/>
            <a:ext cx="1847558" cy="91606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42"/>
          <p:cNvSpPr txBox="1"/>
          <p:nvPr/>
        </p:nvSpPr>
        <p:spPr>
          <a:xfrm>
            <a:off x="1025684" y="1076806"/>
            <a:ext cx="255069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6000"/>
              <a:buFont typeface="Arial"/>
              <a:buNone/>
            </a:pPr>
            <a:r>
              <a:rPr b="1" lang="en-US" sz="60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WHAT?</a:t>
            </a:r>
            <a:endParaRPr b="1" i="0" sz="60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42"/>
          <p:cNvSpPr txBox="1"/>
          <p:nvPr/>
        </p:nvSpPr>
        <p:spPr>
          <a:xfrm>
            <a:off x="1025684" y="1993932"/>
            <a:ext cx="719139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THE EARLY CHURCH</a:t>
            </a:r>
            <a:endParaRPr b="1" i="0" sz="60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42"/>
          <p:cNvSpPr txBox="1"/>
          <p:nvPr/>
        </p:nvSpPr>
        <p:spPr>
          <a:xfrm>
            <a:off x="654153" y="6874248"/>
            <a:ext cx="11242114" cy="7848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42 They devoted themselves to the apostles' teaching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to fellowship, to the breaking of bread and to prayer.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 Everyone was filled with awe at the many wonders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signs performed by the apostles.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44 All the believers were together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had everything in common.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45 They sold property and possessions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to give to anyone who had need.</a:t>
            </a:r>
            <a:endParaRPr sz="3600">
              <a:solidFill>
                <a:srgbClr val="00AEE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46 Every day they continued to meet together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in the temple courts. They broke bread in their homes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ate together with glad and sincere hearts,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47 praising God and enjoying the favor of all the people.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the Lord added to their number daily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those who were being saved.</a:t>
            </a:r>
            <a:endParaRPr/>
          </a:p>
        </p:txBody>
      </p:sp>
      <p:sp>
        <p:nvSpPr>
          <p:cNvPr id="335" name="Google Shape;335;p42"/>
          <p:cNvSpPr txBox="1"/>
          <p:nvPr/>
        </p:nvSpPr>
        <p:spPr>
          <a:xfrm>
            <a:off x="1025684" y="2934291"/>
            <a:ext cx="385874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ACTS 2:42-47</a:t>
            </a:r>
            <a:endParaRPr sz="4800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42"/>
          <p:cNvSpPr/>
          <p:nvPr/>
        </p:nvSpPr>
        <p:spPr>
          <a:xfrm>
            <a:off x="0" y="-1447799"/>
            <a:ext cx="12192000" cy="1436892"/>
          </a:xfrm>
          <a:prstGeom prst="rect">
            <a:avLst/>
          </a:prstGeom>
          <a:solidFill>
            <a:srgbClr val="1A1A1A">
              <a:alpha val="9764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37" name="Google Shape;337;p42"/>
          <p:cNvSpPr/>
          <p:nvPr/>
        </p:nvSpPr>
        <p:spPr>
          <a:xfrm>
            <a:off x="0" y="3765288"/>
            <a:ext cx="12192000" cy="3092712"/>
          </a:xfrm>
          <a:prstGeom prst="rect">
            <a:avLst/>
          </a:prstGeom>
          <a:solidFill>
            <a:srgbClr val="1A1A1A">
              <a:alpha val="9764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43" name="Google Shape;343;p43"/>
          <p:cNvSpPr txBox="1"/>
          <p:nvPr/>
        </p:nvSpPr>
        <p:spPr>
          <a:xfrm>
            <a:off x="654153" y="-3031752"/>
            <a:ext cx="11242114" cy="7848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42 They devoted themselves to the apostles' teaching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to fellowship, to the breaking of bread and to prayer.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 Everyone was filled with awe at the many wonders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signs performed by the apostles.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44 All the believers were together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had everything in common.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45 They sold property and possessions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to give to anyone who had need.</a:t>
            </a:r>
            <a:endParaRPr b="0" i="0" sz="3600" u="none" cap="none" strike="noStrike">
              <a:solidFill>
                <a:srgbClr val="00AEE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46 Every day they continued to meet together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the temple courts. They broke bread in their homes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ate together with glad and sincere hearts,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47 praising God and enjoying the favor of all the people.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the Lord added to their number daily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those who were being saved.</a:t>
            </a:r>
            <a:endParaRPr/>
          </a:p>
        </p:txBody>
      </p:sp>
      <p:sp>
        <p:nvSpPr>
          <p:cNvPr id="344" name="Google Shape;344;p43"/>
          <p:cNvSpPr/>
          <p:nvPr/>
        </p:nvSpPr>
        <p:spPr>
          <a:xfrm>
            <a:off x="0" y="3611880"/>
            <a:ext cx="12192000" cy="1411890"/>
          </a:xfrm>
          <a:prstGeom prst="rect">
            <a:avLst/>
          </a:prstGeom>
          <a:solidFill>
            <a:srgbClr val="1A1A1A">
              <a:alpha val="9686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God Doesn't Want Worship" id="345" name="Google Shape;34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57676" y="2004427"/>
            <a:ext cx="5909612" cy="3324156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609600" sx="106000" rotWithShape="0" algn="ctr" sy="106000">
              <a:srgbClr val="000000"/>
            </a:outerShdw>
          </a:effectLst>
        </p:spPr>
      </p:pic>
      <p:sp>
        <p:nvSpPr>
          <p:cNvPr id="346" name="Google Shape;346;p43"/>
          <p:cNvSpPr txBox="1"/>
          <p:nvPr/>
        </p:nvSpPr>
        <p:spPr>
          <a:xfrm>
            <a:off x="1040301" y="4337983"/>
            <a:ext cx="412164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 WORSHIP</a:t>
            </a:r>
            <a:endParaRPr sz="6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7" name="Google Shape;347;p43"/>
          <p:cNvCxnSpPr/>
          <p:nvPr/>
        </p:nvCxnSpPr>
        <p:spPr>
          <a:xfrm>
            <a:off x="1209040" y="3688080"/>
            <a:ext cx="2631440" cy="0"/>
          </a:xfrm>
          <a:prstGeom prst="straightConnector1">
            <a:avLst/>
          </a:prstGeom>
          <a:noFill/>
          <a:ln cap="flat" cmpd="sng" w="85725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48" name="Google Shape;348;p43"/>
          <p:cNvSpPr/>
          <p:nvPr/>
        </p:nvSpPr>
        <p:spPr>
          <a:xfrm>
            <a:off x="0" y="1"/>
            <a:ext cx="12192000" cy="1436892"/>
          </a:xfrm>
          <a:prstGeom prst="rect">
            <a:avLst/>
          </a:prstGeom>
          <a:solidFill>
            <a:srgbClr val="1A1A1A">
              <a:alpha val="9764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49" name="Google Shape;349;p43"/>
          <p:cNvSpPr txBox="1"/>
          <p:nvPr/>
        </p:nvSpPr>
        <p:spPr>
          <a:xfrm>
            <a:off x="678115" y="605895"/>
            <a:ext cx="385874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ACTS 2:42-47</a:t>
            </a:r>
            <a:endParaRPr sz="4800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폰트, 그래픽, 텍스트, 로고이(가) 표시된 사진&#10;&#10;AI가 생성한 콘텐츠는 부정확할 수 있습니다." id="350" name="Google Shape;350;p43"/>
          <p:cNvPicPr preferRelativeResize="0"/>
          <p:nvPr/>
        </p:nvPicPr>
        <p:blipFill rotWithShape="1">
          <a:blip r:embed="rId4">
            <a:alphaModFix/>
          </a:blip>
          <a:srcRect b="38730" l="22086" r="21830" t="33463"/>
          <a:stretch/>
        </p:blipFill>
        <p:spPr>
          <a:xfrm>
            <a:off x="10165080" y="160746"/>
            <a:ext cx="1847558" cy="916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56" name="Google Shape;356;p44"/>
          <p:cNvSpPr txBox="1"/>
          <p:nvPr/>
        </p:nvSpPr>
        <p:spPr>
          <a:xfrm>
            <a:off x="654153" y="-3031752"/>
            <a:ext cx="11242114" cy="7848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42 They devoted themselves to the apostles' teaching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to fellowship, to the breaking of bread and to prayer.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 Everyone was filled with awe at the many wonders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signs performed by the apostles.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44 All the believers were together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had everything in common.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45 They sold property and possessions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to give to anyone who had need.</a:t>
            </a:r>
            <a:endParaRPr b="0" i="0" sz="3600" u="none" cap="none" strike="noStrike">
              <a:solidFill>
                <a:srgbClr val="00AEE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46 Every day they continued to meet together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the temple courts. They broke bread in their homes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ate together with glad and sincere hearts,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47 praising God and enjoying the favor of all the people.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the Lord added to their number daily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Times New Roman"/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3600" u="none" cap="none" strike="noStrike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those who were being saved.</a:t>
            </a:r>
            <a:endParaRPr/>
          </a:p>
        </p:txBody>
      </p:sp>
      <p:sp>
        <p:nvSpPr>
          <p:cNvPr id="357" name="Google Shape;357;p44"/>
          <p:cNvSpPr/>
          <p:nvPr/>
        </p:nvSpPr>
        <p:spPr>
          <a:xfrm>
            <a:off x="0" y="3050288"/>
            <a:ext cx="12192000" cy="3807712"/>
          </a:xfrm>
          <a:prstGeom prst="rect">
            <a:avLst/>
          </a:prstGeom>
          <a:solidFill>
            <a:srgbClr val="1A1A1A">
              <a:alpha val="9686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358" name="Google Shape;358;p44"/>
          <p:cNvCxnSpPr/>
          <p:nvPr/>
        </p:nvCxnSpPr>
        <p:spPr>
          <a:xfrm>
            <a:off x="4958080" y="2529840"/>
            <a:ext cx="6085840" cy="0"/>
          </a:xfrm>
          <a:prstGeom prst="straightConnector1">
            <a:avLst/>
          </a:prstGeom>
          <a:noFill/>
          <a:ln cap="flat" cmpd="sng" w="85725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59" name="Google Shape;359;p44"/>
          <p:cNvCxnSpPr/>
          <p:nvPr/>
        </p:nvCxnSpPr>
        <p:spPr>
          <a:xfrm>
            <a:off x="1198880" y="3080768"/>
            <a:ext cx="8260080" cy="0"/>
          </a:xfrm>
          <a:prstGeom prst="straightConnector1">
            <a:avLst/>
          </a:prstGeom>
          <a:noFill/>
          <a:ln cap="flat" cmpd="sng" w="85725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360" name="Google Shape;360;p44"/>
          <p:cNvPicPr preferRelativeResize="0"/>
          <p:nvPr/>
        </p:nvPicPr>
        <p:blipFill rotWithShape="1">
          <a:blip r:embed="rId3">
            <a:alphaModFix/>
          </a:blip>
          <a:srcRect b="14662" l="0" r="0" t="10906"/>
          <a:stretch/>
        </p:blipFill>
        <p:spPr>
          <a:xfrm>
            <a:off x="7030059" y="3429000"/>
            <a:ext cx="4025058" cy="2984749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609600" sx="106000" rotWithShape="0" algn="ctr" sy="106000">
              <a:srgbClr val="000000"/>
            </a:outerShdw>
          </a:effectLst>
        </p:spPr>
      </p:pic>
      <p:sp>
        <p:nvSpPr>
          <p:cNvPr id="361" name="Google Shape;361;p44"/>
          <p:cNvSpPr txBox="1"/>
          <p:nvPr/>
        </p:nvSpPr>
        <p:spPr>
          <a:xfrm>
            <a:off x="1198880" y="3364137"/>
            <a:ext cx="554991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 FELLOWSHIP</a:t>
            </a:r>
            <a:endParaRPr sz="6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44"/>
          <p:cNvSpPr/>
          <p:nvPr/>
        </p:nvSpPr>
        <p:spPr>
          <a:xfrm>
            <a:off x="0" y="1"/>
            <a:ext cx="12192000" cy="1436892"/>
          </a:xfrm>
          <a:prstGeom prst="rect">
            <a:avLst/>
          </a:prstGeom>
          <a:solidFill>
            <a:srgbClr val="1A1A1A">
              <a:alpha val="9764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폰트, 그래픽, 텍스트, 로고이(가) 표시된 사진&#10;&#10;AI가 생성한 콘텐츠는 부정확할 수 있습니다." id="363" name="Google Shape;363;p44"/>
          <p:cNvPicPr preferRelativeResize="0"/>
          <p:nvPr/>
        </p:nvPicPr>
        <p:blipFill rotWithShape="1">
          <a:blip r:embed="rId4">
            <a:alphaModFix/>
          </a:blip>
          <a:srcRect b="38730" l="22086" r="21830" t="33463"/>
          <a:stretch/>
        </p:blipFill>
        <p:spPr>
          <a:xfrm>
            <a:off x="10165080" y="160746"/>
            <a:ext cx="1847558" cy="91606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4"/>
          <p:cNvSpPr txBox="1"/>
          <p:nvPr/>
        </p:nvSpPr>
        <p:spPr>
          <a:xfrm>
            <a:off x="678115" y="605895"/>
            <a:ext cx="385874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ACTS 2:42-47</a:t>
            </a:r>
            <a:endParaRPr sz="4800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70" name="Google Shape;370;p45"/>
          <p:cNvSpPr txBox="1"/>
          <p:nvPr/>
        </p:nvSpPr>
        <p:spPr>
          <a:xfrm>
            <a:off x="654153" y="1342128"/>
            <a:ext cx="11242114" cy="7848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42 They devoted themselves to the apostles' teaching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to fellowship, to the breaking of bread and to prayer.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 Everyone was filled with awe at the many wonders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signs performed by the apostles.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44 All the believers were together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had everything in common.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45 They sold property and possessions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to give to anyone who had need.</a:t>
            </a:r>
            <a:endParaRPr sz="3600">
              <a:solidFill>
                <a:srgbClr val="00AEE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46 Every day they continued to meet together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in the temple courts. They broke bread in their homes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ate together with glad and sincere hearts,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47 praising God and enjoying the favor of all the people.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the Lord added to their number daily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those who were being saved.</a:t>
            </a:r>
            <a:endParaRPr/>
          </a:p>
        </p:txBody>
      </p:sp>
      <p:sp>
        <p:nvSpPr>
          <p:cNvPr id="371" name="Google Shape;371;p45"/>
          <p:cNvSpPr/>
          <p:nvPr/>
        </p:nvSpPr>
        <p:spPr>
          <a:xfrm>
            <a:off x="0" y="2042786"/>
            <a:ext cx="12192000" cy="4815213"/>
          </a:xfrm>
          <a:prstGeom prst="rect">
            <a:avLst/>
          </a:prstGeom>
          <a:solidFill>
            <a:srgbClr val="1A1A1A">
              <a:alpha val="9686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372" name="Google Shape;372;p45"/>
          <p:cNvCxnSpPr/>
          <p:nvPr/>
        </p:nvCxnSpPr>
        <p:spPr>
          <a:xfrm>
            <a:off x="1310640" y="2042787"/>
            <a:ext cx="9220200" cy="0"/>
          </a:xfrm>
          <a:prstGeom prst="straightConnector1">
            <a:avLst/>
          </a:prstGeom>
          <a:noFill/>
          <a:ln cap="flat" cmpd="sng" w="85725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373" name="Google Shape;373;p45"/>
          <p:cNvPicPr preferRelativeResize="0"/>
          <p:nvPr/>
        </p:nvPicPr>
        <p:blipFill rotWithShape="1">
          <a:blip r:embed="rId3">
            <a:alphaModFix/>
          </a:blip>
          <a:srcRect b="0" l="941" r="1304" t="0"/>
          <a:stretch/>
        </p:blipFill>
        <p:spPr>
          <a:xfrm>
            <a:off x="5135204" y="3136088"/>
            <a:ext cx="6516547" cy="3149743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609600" sx="106000" rotWithShape="0" algn="ctr" sy="106000">
              <a:srgbClr val="000000"/>
            </a:outerShdw>
          </a:effectLst>
        </p:spPr>
      </p:pic>
      <p:sp>
        <p:nvSpPr>
          <p:cNvPr id="374" name="Google Shape;374;p45"/>
          <p:cNvSpPr txBox="1"/>
          <p:nvPr/>
        </p:nvSpPr>
        <p:spPr>
          <a:xfrm>
            <a:off x="1927089" y="2140851"/>
            <a:ext cx="587212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DISCIPLESHIP</a:t>
            </a:r>
            <a:endParaRPr sz="6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45"/>
          <p:cNvSpPr/>
          <p:nvPr/>
        </p:nvSpPr>
        <p:spPr>
          <a:xfrm>
            <a:off x="0" y="1"/>
            <a:ext cx="12192000" cy="1436892"/>
          </a:xfrm>
          <a:prstGeom prst="rect">
            <a:avLst/>
          </a:prstGeom>
          <a:solidFill>
            <a:srgbClr val="1A1A1A">
              <a:alpha val="9764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76" name="Google Shape;376;p45"/>
          <p:cNvSpPr txBox="1"/>
          <p:nvPr/>
        </p:nvSpPr>
        <p:spPr>
          <a:xfrm>
            <a:off x="678115" y="605895"/>
            <a:ext cx="385874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ACTS 2:42-47</a:t>
            </a:r>
            <a:endParaRPr sz="4800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폰트, 그래픽, 텍스트, 로고이(가) 표시된 사진&#10;&#10;AI가 생성한 콘텐츠는 부정확할 수 있습니다." id="377" name="Google Shape;377;p45"/>
          <p:cNvPicPr preferRelativeResize="0"/>
          <p:nvPr/>
        </p:nvPicPr>
        <p:blipFill rotWithShape="1">
          <a:blip r:embed="rId4">
            <a:alphaModFix/>
          </a:blip>
          <a:srcRect b="38730" l="22086" r="21830" t="33463"/>
          <a:stretch/>
        </p:blipFill>
        <p:spPr>
          <a:xfrm>
            <a:off x="10165080" y="160746"/>
            <a:ext cx="1847558" cy="916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폰트, 그래픽, 텍스트, 로고이(가) 표시된 사진&#10;&#10;AI가 생성한 콘텐츠는 부정확할 수 있습니다." id="383" name="Google Shape;383;p46"/>
          <p:cNvPicPr preferRelativeResize="0"/>
          <p:nvPr/>
        </p:nvPicPr>
        <p:blipFill rotWithShape="1">
          <a:blip r:embed="rId3">
            <a:alphaModFix/>
          </a:blip>
          <a:srcRect b="38730" l="22086" r="21830" t="33463"/>
          <a:stretch/>
        </p:blipFill>
        <p:spPr>
          <a:xfrm>
            <a:off x="10165080" y="160746"/>
            <a:ext cx="1847558" cy="91606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6"/>
          <p:cNvSpPr txBox="1"/>
          <p:nvPr/>
        </p:nvSpPr>
        <p:spPr>
          <a:xfrm>
            <a:off x="654153" y="-867672"/>
            <a:ext cx="11242114" cy="7848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42 They devoted themselves to the apostles' teaching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to fellowship, to the breaking of bread and to prayer.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 Everyone was filled with awe at the many wonders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signs performed by the apostles.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44 All the believers were together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had everything in common.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45 They sold property and possessions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to give to anyone who had need.</a:t>
            </a:r>
            <a:endParaRPr sz="3600">
              <a:solidFill>
                <a:srgbClr val="00AEE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46 Every day they continued to meet together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in the temple courts. They broke bread in their homes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ate together with glad and sincere hearts,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47 praising God and enjoying the favor of all the people.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the Lord added to their number daily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those who were being saved.</a:t>
            </a:r>
            <a:endParaRPr/>
          </a:p>
        </p:txBody>
      </p:sp>
      <p:sp>
        <p:nvSpPr>
          <p:cNvPr id="385" name="Google Shape;385;p46"/>
          <p:cNvSpPr/>
          <p:nvPr/>
        </p:nvSpPr>
        <p:spPr>
          <a:xfrm>
            <a:off x="0" y="1"/>
            <a:ext cx="12192000" cy="1436892"/>
          </a:xfrm>
          <a:prstGeom prst="rect">
            <a:avLst/>
          </a:prstGeom>
          <a:solidFill>
            <a:srgbClr val="1A1A1A">
              <a:alpha val="9764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86" name="Google Shape;386;p46"/>
          <p:cNvSpPr txBox="1"/>
          <p:nvPr/>
        </p:nvSpPr>
        <p:spPr>
          <a:xfrm>
            <a:off x="678115" y="605895"/>
            <a:ext cx="385874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ACTS 2:42-47</a:t>
            </a:r>
            <a:endParaRPr sz="4800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46"/>
          <p:cNvSpPr/>
          <p:nvPr/>
        </p:nvSpPr>
        <p:spPr>
          <a:xfrm>
            <a:off x="0" y="3650451"/>
            <a:ext cx="12192000" cy="3207548"/>
          </a:xfrm>
          <a:prstGeom prst="rect">
            <a:avLst/>
          </a:prstGeom>
          <a:solidFill>
            <a:srgbClr val="1A1A1A">
              <a:alpha val="9686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88" name="Google Shape;388;p46"/>
          <p:cNvSpPr txBox="1"/>
          <p:nvPr/>
        </p:nvSpPr>
        <p:spPr>
          <a:xfrm>
            <a:off x="3143419" y="3650452"/>
            <a:ext cx="4581767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4. MINISTRY/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SERVE</a:t>
            </a:r>
            <a:endParaRPr sz="6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선교 및 봉사활동으로 실천하는 이웃사랑 ::: 한국 마케팅신문사 :::" id="389" name="Google Shape;389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62889" y="1724464"/>
            <a:ext cx="3791408" cy="3791408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cxnSp>
        <p:nvCxnSpPr>
          <p:cNvPr id="390" name="Google Shape;390;p46"/>
          <p:cNvCxnSpPr/>
          <p:nvPr/>
        </p:nvCxnSpPr>
        <p:spPr>
          <a:xfrm>
            <a:off x="6050280" y="3581872"/>
            <a:ext cx="1097280" cy="0"/>
          </a:xfrm>
          <a:prstGeom prst="straightConnector1">
            <a:avLst/>
          </a:prstGeom>
          <a:noFill/>
          <a:ln cap="flat" cmpd="sng" w="85725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폰트, 그래픽, 텍스트, 로고이(가) 표시된 사진&#10;&#10;AI가 생성한 콘텐츠는 부정확할 수 있습니다." id="396" name="Google Shape;396;p47"/>
          <p:cNvPicPr preferRelativeResize="0"/>
          <p:nvPr/>
        </p:nvPicPr>
        <p:blipFill rotWithShape="1">
          <a:blip r:embed="rId3">
            <a:alphaModFix/>
          </a:blip>
          <a:srcRect b="38730" l="22086" r="21830" t="33463"/>
          <a:stretch/>
        </p:blipFill>
        <p:spPr>
          <a:xfrm>
            <a:off x="10165080" y="160746"/>
            <a:ext cx="1847558" cy="91606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7"/>
          <p:cNvSpPr txBox="1"/>
          <p:nvPr/>
        </p:nvSpPr>
        <p:spPr>
          <a:xfrm>
            <a:off x="654153" y="-4677672"/>
            <a:ext cx="11242114" cy="7848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42 They devoted themselves to the apostles' teaching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to fellowship, to the breaking of bread and to prayer.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 Everyone was filled with awe at the many wonders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signs performed by the apostles.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44 All the believers were together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had everything in common.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45 They sold property and possessions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to give to anyone who had need.</a:t>
            </a:r>
            <a:endParaRPr sz="3600">
              <a:solidFill>
                <a:srgbClr val="00AEE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46 Every day they continued to meet together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in the temple courts. They broke bread in their homes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ate together with glad and sincere hearts,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47 praising God and enjoying the favor of all the people.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And the Lord added to their number daily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D1D1D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those who were being saved.</a:t>
            </a:r>
            <a:endParaRPr/>
          </a:p>
        </p:txBody>
      </p:sp>
      <p:sp>
        <p:nvSpPr>
          <p:cNvPr id="398" name="Google Shape;398;p47"/>
          <p:cNvSpPr/>
          <p:nvPr/>
        </p:nvSpPr>
        <p:spPr>
          <a:xfrm>
            <a:off x="0" y="1"/>
            <a:ext cx="12192000" cy="1436892"/>
          </a:xfrm>
          <a:prstGeom prst="rect">
            <a:avLst/>
          </a:prstGeom>
          <a:solidFill>
            <a:srgbClr val="1A1A1A">
              <a:alpha val="9764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99" name="Google Shape;399;p47"/>
          <p:cNvSpPr txBox="1"/>
          <p:nvPr/>
        </p:nvSpPr>
        <p:spPr>
          <a:xfrm>
            <a:off x="678115" y="605895"/>
            <a:ext cx="385874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ACTS 2:42-47</a:t>
            </a:r>
            <a:endParaRPr sz="4800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47"/>
          <p:cNvSpPr/>
          <p:nvPr/>
        </p:nvSpPr>
        <p:spPr>
          <a:xfrm>
            <a:off x="0" y="3650451"/>
            <a:ext cx="12192000" cy="3207548"/>
          </a:xfrm>
          <a:prstGeom prst="rect">
            <a:avLst/>
          </a:prstGeom>
          <a:solidFill>
            <a:srgbClr val="1A1A1A">
              <a:alpha val="9686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01" name="Google Shape;401;p47"/>
          <p:cNvSpPr txBox="1"/>
          <p:nvPr/>
        </p:nvSpPr>
        <p:spPr>
          <a:xfrm>
            <a:off x="678115" y="3574724"/>
            <a:ext cx="4769254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5. MISSION/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EVANGELISM</a:t>
            </a:r>
            <a:endParaRPr/>
          </a:p>
        </p:txBody>
      </p:sp>
      <p:cxnSp>
        <p:nvCxnSpPr>
          <p:cNvPr id="402" name="Google Shape;402;p47"/>
          <p:cNvCxnSpPr/>
          <p:nvPr/>
        </p:nvCxnSpPr>
        <p:spPr>
          <a:xfrm>
            <a:off x="1097280" y="2545552"/>
            <a:ext cx="7711440" cy="0"/>
          </a:xfrm>
          <a:prstGeom prst="straightConnector1">
            <a:avLst/>
          </a:prstGeom>
          <a:noFill/>
          <a:ln cap="flat" cmpd="sng" w="85725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03" name="Google Shape;403;p47"/>
          <p:cNvCxnSpPr/>
          <p:nvPr/>
        </p:nvCxnSpPr>
        <p:spPr>
          <a:xfrm>
            <a:off x="1090902" y="3094902"/>
            <a:ext cx="5340378" cy="0"/>
          </a:xfrm>
          <a:prstGeom prst="straightConnector1">
            <a:avLst/>
          </a:prstGeom>
          <a:noFill/>
          <a:ln cap="flat" cmpd="sng" w="85725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404" name="Google Shape;404;p47"/>
          <p:cNvPicPr preferRelativeResize="0"/>
          <p:nvPr/>
        </p:nvPicPr>
        <p:blipFill rotWithShape="1">
          <a:blip r:embed="rId4">
            <a:alphaModFix/>
          </a:blip>
          <a:srcRect b="0" l="2475" r="2475" t="0"/>
          <a:stretch/>
        </p:blipFill>
        <p:spPr>
          <a:xfrm>
            <a:off x="5800281" y="3377908"/>
            <a:ext cx="6002875" cy="290146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609600" sx="106000" rotWithShape="0" algn="ctr" sy="106000">
              <a:srgbClr val="000000"/>
            </a:outerShdw>
          </a:effectLst>
        </p:spPr>
      </p:pic>
      <p:sp>
        <p:nvSpPr>
          <p:cNvPr id="405" name="Google Shape;405;p47"/>
          <p:cNvSpPr txBox="1"/>
          <p:nvPr/>
        </p:nvSpPr>
        <p:spPr>
          <a:xfrm>
            <a:off x="-5724128" y="5521574"/>
            <a:ext cx="36984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4. MINISTRY/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SERVE</a:t>
            </a:r>
            <a:endParaRPr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47"/>
          <p:cNvSpPr txBox="1"/>
          <p:nvPr/>
        </p:nvSpPr>
        <p:spPr>
          <a:xfrm>
            <a:off x="12615147" y="1021393"/>
            <a:ext cx="473719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DISCIPLESHIP</a:t>
            </a:r>
            <a:endParaRPr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47"/>
          <p:cNvSpPr txBox="1"/>
          <p:nvPr/>
        </p:nvSpPr>
        <p:spPr>
          <a:xfrm>
            <a:off x="7071010" y="-2333926"/>
            <a:ext cx="447590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 FELLOWSHIP</a:t>
            </a:r>
            <a:endParaRPr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47"/>
          <p:cNvSpPr txBox="1"/>
          <p:nvPr/>
        </p:nvSpPr>
        <p:spPr>
          <a:xfrm>
            <a:off x="-3480506" y="-1772941"/>
            <a:ext cx="333456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 WORSHIP</a:t>
            </a:r>
            <a:endParaRPr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47"/>
          <p:cNvSpPr txBox="1"/>
          <p:nvPr/>
        </p:nvSpPr>
        <p:spPr>
          <a:xfrm>
            <a:off x="-731957" y="-3021777"/>
            <a:ext cx="253947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WHAT?</a:t>
            </a:r>
            <a:endParaRPr b="1" i="0" sz="60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폰트, 그래픽, 텍스트, 로고이(가) 표시된 사진&#10;&#10;AI가 생성한 콘텐츠는 부정확할 수 있습니다." id="415" name="Google Shape;415;p48"/>
          <p:cNvPicPr preferRelativeResize="0"/>
          <p:nvPr/>
        </p:nvPicPr>
        <p:blipFill rotWithShape="1">
          <a:blip r:embed="rId3">
            <a:alphaModFix/>
          </a:blip>
          <a:srcRect b="38730" l="22086" r="21830" t="33463"/>
          <a:stretch/>
        </p:blipFill>
        <p:spPr>
          <a:xfrm>
            <a:off x="10165080" y="160746"/>
            <a:ext cx="1847558" cy="91606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48"/>
          <p:cNvSpPr txBox="1"/>
          <p:nvPr/>
        </p:nvSpPr>
        <p:spPr>
          <a:xfrm>
            <a:off x="6869339" y="3793456"/>
            <a:ext cx="3852337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5. MISSION/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EVANGELISM</a:t>
            </a:r>
            <a:endParaRPr/>
          </a:p>
        </p:txBody>
      </p:sp>
      <p:sp>
        <p:nvSpPr>
          <p:cNvPr id="417" name="Google Shape;417;p48"/>
          <p:cNvSpPr txBox="1"/>
          <p:nvPr/>
        </p:nvSpPr>
        <p:spPr>
          <a:xfrm>
            <a:off x="1581558" y="3793456"/>
            <a:ext cx="36984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4. MINISTRY/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SERVE</a:t>
            </a:r>
            <a:endParaRPr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48"/>
          <p:cNvSpPr txBox="1"/>
          <p:nvPr/>
        </p:nvSpPr>
        <p:spPr>
          <a:xfrm>
            <a:off x="3586727" y="2745411"/>
            <a:ext cx="473719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DISCIPLESHIP</a:t>
            </a:r>
            <a:endParaRPr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48"/>
          <p:cNvSpPr txBox="1"/>
          <p:nvPr/>
        </p:nvSpPr>
        <p:spPr>
          <a:xfrm>
            <a:off x="6245772" y="1612840"/>
            <a:ext cx="447590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 FELLOWSHIP</a:t>
            </a:r>
            <a:endParaRPr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8"/>
          <p:cNvSpPr txBox="1"/>
          <p:nvPr/>
        </p:nvSpPr>
        <p:spPr>
          <a:xfrm>
            <a:off x="1581558" y="1612840"/>
            <a:ext cx="333456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 WORSHIP</a:t>
            </a:r>
            <a:endParaRPr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48"/>
          <p:cNvSpPr txBox="1"/>
          <p:nvPr/>
        </p:nvSpPr>
        <p:spPr>
          <a:xfrm>
            <a:off x="709363" y="520786"/>
            <a:ext cx="253947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WHAT?</a:t>
            </a:r>
            <a:endParaRPr b="1" i="0" sz="60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폰트, 그래픽, 텍스트, 로고이(가) 표시된 사진&#10;&#10;AI가 생성한 콘텐츠는 부정확할 수 있습니다." id="427" name="Google Shape;427;p49"/>
          <p:cNvPicPr preferRelativeResize="0"/>
          <p:nvPr/>
        </p:nvPicPr>
        <p:blipFill rotWithShape="1">
          <a:blip r:embed="rId3">
            <a:alphaModFix/>
          </a:blip>
          <a:srcRect b="38730" l="22086" r="21830" t="33463"/>
          <a:stretch/>
        </p:blipFill>
        <p:spPr>
          <a:xfrm>
            <a:off x="10165080" y="160746"/>
            <a:ext cx="1847558" cy="91606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9"/>
          <p:cNvSpPr txBox="1"/>
          <p:nvPr/>
        </p:nvSpPr>
        <p:spPr>
          <a:xfrm>
            <a:off x="2395089" y="4263029"/>
            <a:ext cx="293221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5. MISSION/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EVANGELISM</a:t>
            </a:r>
            <a:endParaRPr/>
          </a:p>
        </p:txBody>
      </p:sp>
      <p:sp>
        <p:nvSpPr>
          <p:cNvPr id="429" name="Google Shape;429;p49"/>
          <p:cNvSpPr txBox="1"/>
          <p:nvPr/>
        </p:nvSpPr>
        <p:spPr>
          <a:xfrm>
            <a:off x="2395089" y="3155626"/>
            <a:ext cx="281839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4. MINISTRY/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SERVE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49"/>
          <p:cNvSpPr txBox="1"/>
          <p:nvPr/>
        </p:nvSpPr>
        <p:spPr>
          <a:xfrm>
            <a:off x="2395089" y="2509295"/>
            <a:ext cx="35926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DISCIPLESHIP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49"/>
          <p:cNvSpPr txBox="1"/>
          <p:nvPr/>
        </p:nvSpPr>
        <p:spPr>
          <a:xfrm>
            <a:off x="2395089" y="1900353"/>
            <a:ext cx="340029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 FELLOWSHIP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49"/>
          <p:cNvSpPr txBox="1"/>
          <p:nvPr/>
        </p:nvSpPr>
        <p:spPr>
          <a:xfrm>
            <a:off x="2399267" y="1254022"/>
            <a:ext cx="254428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 WORSHIP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49"/>
          <p:cNvSpPr txBox="1"/>
          <p:nvPr/>
        </p:nvSpPr>
        <p:spPr>
          <a:xfrm>
            <a:off x="709363" y="-972346"/>
            <a:ext cx="253947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WHAT?</a:t>
            </a:r>
            <a:endParaRPr b="1" i="0" sz="60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4" name="Google Shape;434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40383" y="1460896"/>
            <a:ext cx="4454787" cy="3936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폰트, 그래픽, 텍스트, 로고이(가) 표시된 사진&#10;&#10;AI가 생성한 콘텐츠는 부정확할 수 있습니다." id="440" name="Google Shape;440;p50"/>
          <p:cNvPicPr preferRelativeResize="0"/>
          <p:nvPr/>
        </p:nvPicPr>
        <p:blipFill rotWithShape="1">
          <a:blip r:embed="rId3">
            <a:alphaModFix/>
          </a:blip>
          <a:srcRect b="38730" l="22086" r="21830" t="33463"/>
          <a:stretch/>
        </p:blipFill>
        <p:spPr>
          <a:xfrm>
            <a:off x="10165080" y="160746"/>
            <a:ext cx="1847558" cy="916060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50"/>
          <p:cNvSpPr txBox="1"/>
          <p:nvPr/>
        </p:nvSpPr>
        <p:spPr>
          <a:xfrm>
            <a:off x="2395089" y="4263029"/>
            <a:ext cx="293221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5. MISSION/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EVANGELISM</a:t>
            </a:r>
            <a:endParaRPr/>
          </a:p>
        </p:txBody>
      </p:sp>
      <p:sp>
        <p:nvSpPr>
          <p:cNvPr id="442" name="Google Shape;442;p50"/>
          <p:cNvSpPr txBox="1"/>
          <p:nvPr/>
        </p:nvSpPr>
        <p:spPr>
          <a:xfrm>
            <a:off x="2395089" y="3155626"/>
            <a:ext cx="281839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4. MINISTRY/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SERVE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50"/>
          <p:cNvSpPr txBox="1"/>
          <p:nvPr/>
        </p:nvSpPr>
        <p:spPr>
          <a:xfrm>
            <a:off x="2395089" y="2509295"/>
            <a:ext cx="35926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DISCIPLESHIP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50"/>
          <p:cNvSpPr txBox="1"/>
          <p:nvPr/>
        </p:nvSpPr>
        <p:spPr>
          <a:xfrm>
            <a:off x="2395089" y="1900353"/>
            <a:ext cx="340029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 FELLOWSHIP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50"/>
          <p:cNvSpPr txBox="1"/>
          <p:nvPr/>
        </p:nvSpPr>
        <p:spPr>
          <a:xfrm>
            <a:off x="2399267" y="1254022"/>
            <a:ext cx="254428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 WORSHIP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50"/>
          <p:cNvSpPr txBox="1"/>
          <p:nvPr/>
        </p:nvSpPr>
        <p:spPr>
          <a:xfrm>
            <a:off x="709363" y="-972346"/>
            <a:ext cx="253947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WHAT?</a:t>
            </a:r>
            <a:endParaRPr b="1" i="0" sz="60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50"/>
          <p:cNvSpPr/>
          <p:nvPr/>
        </p:nvSpPr>
        <p:spPr>
          <a:xfrm>
            <a:off x="6047622" y="2076635"/>
            <a:ext cx="463325" cy="3189844"/>
          </a:xfrm>
          <a:prstGeom prst="rightBrace">
            <a:avLst>
              <a:gd fmla="val 47256" name="adj1"/>
              <a:gd fmla="val 50000" name="adj2"/>
            </a:avLst>
          </a:prstGeom>
          <a:noFill/>
          <a:ln cap="flat" cmpd="sng" w="76200">
            <a:solidFill>
              <a:srgbClr val="00AEE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48" name="Google Shape;448;p50"/>
          <p:cNvSpPr txBox="1"/>
          <p:nvPr/>
        </p:nvSpPr>
        <p:spPr>
          <a:xfrm>
            <a:off x="6821873" y="2609728"/>
            <a:ext cx="3209532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4400"/>
              <a:buFont typeface="Times New Roman"/>
              <a:buNone/>
            </a:pPr>
            <a:r>
              <a:rPr b="1" i="1" lang="en-US" sz="4400" u="none" cap="none" strike="noStrike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Impossible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4400"/>
              <a:buFont typeface="Times New Roman"/>
              <a:buNone/>
            </a:pPr>
            <a:r>
              <a:rPr b="1" i="1" lang="en-US" sz="4400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4400"/>
              <a:buFont typeface="Times New Roman"/>
              <a:buNone/>
            </a:pPr>
            <a:r>
              <a:rPr b="1" i="1" lang="en-US" sz="4400" u="none" cap="none" strike="noStrike">
                <a:solidFill>
                  <a:srgbClr val="00AEE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Large Group</a:t>
            </a:r>
            <a:endParaRPr b="1" i="1" sz="4400" u="none" cap="none" strike="noStrike">
              <a:solidFill>
                <a:srgbClr val="00AEE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폰트, 그래픽, 텍스트, 로고이(가) 표시된 사진&#10;&#10;AI가 생성한 콘텐츠는 부정확할 수 있습니다." id="454" name="Google Shape;454;p51"/>
          <p:cNvPicPr preferRelativeResize="0"/>
          <p:nvPr/>
        </p:nvPicPr>
        <p:blipFill rotWithShape="1">
          <a:blip r:embed="rId3">
            <a:alphaModFix/>
          </a:blip>
          <a:srcRect b="38730" l="22086" r="21830" t="33463"/>
          <a:stretch/>
        </p:blipFill>
        <p:spPr>
          <a:xfrm>
            <a:off x="10165080" y="160746"/>
            <a:ext cx="1847558" cy="91606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51"/>
          <p:cNvSpPr txBox="1"/>
          <p:nvPr/>
        </p:nvSpPr>
        <p:spPr>
          <a:xfrm>
            <a:off x="1341213" y="4263029"/>
            <a:ext cx="293221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5. MISSION/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EVANGELISM</a:t>
            </a:r>
            <a:endParaRPr/>
          </a:p>
        </p:txBody>
      </p:sp>
      <p:sp>
        <p:nvSpPr>
          <p:cNvPr id="456" name="Google Shape;456;p51"/>
          <p:cNvSpPr txBox="1"/>
          <p:nvPr/>
        </p:nvSpPr>
        <p:spPr>
          <a:xfrm>
            <a:off x="1341213" y="3155626"/>
            <a:ext cx="281839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4. MINISTRY/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SERVE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51"/>
          <p:cNvSpPr txBox="1"/>
          <p:nvPr/>
        </p:nvSpPr>
        <p:spPr>
          <a:xfrm>
            <a:off x="1341213" y="2509295"/>
            <a:ext cx="35926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DISCIPLESHIP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51"/>
          <p:cNvSpPr txBox="1"/>
          <p:nvPr/>
        </p:nvSpPr>
        <p:spPr>
          <a:xfrm>
            <a:off x="1341213" y="1900353"/>
            <a:ext cx="340029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 FELLOWSHIP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51"/>
          <p:cNvSpPr txBox="1"/>
          <p:nvPr/>
        </p:nvSpPr>
        <p:spPr>
          <a:xfrm>
            <a:off x="1345391" y="1254022"/>
            <a:ext cx="254428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 WORSHIP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51"/>
          <p:cNvSpPr txBox="1"/>
          <p:nvPr/>
        </p:nvSpPr>
        <p:spPr>
          <a:xfrm>
            <a:off x="709363" y="-972346"/>
            <a:ext cx="253947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WHAT?</a:t>
            </a:r>
            <a:endParaRPr b="1" i="0" sz="60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그래픽, 클립아트, 그래픽 디자인, 원이(가) 표시된 사진&#10;&#10;AI가 생성한 콘텐츠는 부정확할 수 있습니다." id="461" name="Google Shape;461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39933" y="618776"/>
            <a:ext cx="5660968" cy="5660968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51"/>
          <p:cNvSpPr txBox="1"/>
          <p:nvPr/>
        </p:nvSpPr>
        <p:spPr>
          <a:xfrm>
            <a:off x="6684920" y="2911137"/>
            <a:ext cx="262283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SMALL</a:t>
            </a:r>
            <a:endParaRPr/>
          </a:p>
        </p:txBody>
      </p:sp>
      <p:sp>
        <p:nvSpPr>
          <p:cNvPr id="463" name="Google Shape;463;p51"/>
          <p:cNvSpPr txBox="1"/>
          <p:nvPr/>
        </p:nvSpPr>
        <p:spPr>
          <a:xfrm>
            <a:off x="6684920" y="3602621"/>
            <a:ext cx="261962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i="0" lang="en-US" sz="60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ROUP</a:t>
            </a:r>
            <a:endParaRPr/>
          </a:p>
        </p:txBody>
      </p:sp>
      <p:sp>
        <p:nvSpPr>
          <p:cNvPr id="464" name="Google Shape;464;p51"/>
          <p:cNvSpPr txBox="1"/>
          <p:nvPr/>
        </p:nvSpPr>
        <p:spPr>
          <a:xfrm>
            <a:off x="6959089" y="2262780"/>
            <a:ext cx="201369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ONLY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70" name="Google Shape;470;p52"/>
          <p:cNvSpPr txBox="1"/>
          <p:nvPr/>
        </p:nvSpPr>
        <p:spPr>
          <a:xfrm>
            <a:off x="2626469" y="4133699"/>
            <a:ext cx="355578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ACTS 2:42-47</a:t>
            </a:r>
            <a:endParaRPr b="0" i="0" sz="44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52"/>
          <p:cNvSpPr txBox="1"/>
          <p:nvPr/>
        </p:nvSpPr>
        <p:spPr>
          <a:xfrm>
            <a:off x="2368225" y="1813504"/>
            <a:ext cx="203613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LIF</a:t>
            </a:r>
            <a:r>
              <a:rPr b="1" i="0" lang="en-US" sz="72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1" i="0" sz="72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52"/>
          <p:cNvSpPr txBox="1"/>
          <p:nvPr/>
        </p:nvSpPr>
        <p:spPr>
          <a:xfrm>
            <a:off x="4413177" y="2934500"/>
            <a:ext cx="31149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i="0" lang="en-US" sz="72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ROUP</a:t>
            </a:r>
            <a:endParaRPr b="1" i="0" sz="72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52"/>
          <p:cNvSpPr txBox="1"/>
          <p:nvPr/>
        </p:nvSpPr>
        <p:spPr>
          <a:xfrm>
            <a:off x="4413177" y="1814634"/>
            <a:ext cx="201850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CEM</a:t>
            </a:r>
            <a:endParaRPr b="1" i="0" sz="72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52"/>
          <p:cNvSpPr txBox="1"/>
          <p:nvPr/>
        </p:nvSpPr>
        <p:spPr>
          <a:xfrm>
            <a:off x="1294213" y="2947348"/>
            <a:ext cx="311014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SMALL</a:t>
            </a:r>
            <a:endParaRPr/>
          </a:p>
        </p:txBody>
      </p:sp>
      <p:pic>
        <p:nvPicPr>
          <p:cNvPr descr="그래픽, 클립아트, 그래픽 디자인, 원이(가) 표시된 사진&#10;&#10;AI가 생성한 콘텐츠는 부정확할 수 있습니다." id="475" name="Google Shape;47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10213" y="1991113"/>
            <a:ext cx="2659667" cy="26596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폰트, 그래픽, 텍스트, 로고이(가) 표시된 사진&#10;&#10;AI가 생성한 콘텐츠는 부정확할 수 있습니다." id="476" name="Google Shape;476;p52"/>
          <p:cNvPicPr preferRelativeResize="0"/>
          <p:nvPr/>
        </p:nvPicPr>
        <p:blipFill rotWithShape="1">
          <a:blip r:embed="rId4">
            <a:alphaModFix/>
          </a:blip>
          <a:srcRect b="38730" l="22086" r="21830" t="33463"/>
          <a:stretch/>
        </p:blipFill>
        <p:spPr>
          <a:xfrm>
            <a:off x="10165080" y="160746"/>
            <a:ext cx="1847558" cy="916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82" name="Google Shape;482;p53"/>
          <p:cNvSpPr txBox="1"/>
          <p:nvPr/>
        </p:nvSpPr>
        <p:spPr>
          <a:xfrm>
            <a:off x="4625081" y="4517124"/>
            <a:ext cx="294183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ACTS 2:42-47</a:t>
            </a:r>
            <a:endParaRPr b="0" i="0" sz="36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53"/>
          <p:cNvSpPr txBox="1"/>
          <p:nvPr/>
        </p:nvSpPr>
        <p:spPr>
          <a:xfrm>
            <a:off x="4498446" y="2062650"/>
            <a:ext cx="3155031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11500"/>
              <a:buFont typeface="Arial"/>
              <a:buNone/>
            </a:pPr>
            <a:r>
              <a:rPr b="1" i="0" lang="en-US" sz="115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LIF</a:t>
            </a:r>
            <a:r>
              <a:rPr b="1" i="0" lang="en-US" sz="115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1" i="0" sz="115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53"/>
          <p:cNvSpPr txBox="1"/>
          <p:nvPr/>
        </p:nvSpPr>
        <p:spPr>
          <a:xfrm>
            <a:off x="4538522" y="3425563"/>
            <a:ext cx="31149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i="0" lang="en-US" sz="72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ROUP</a:t>
            </a:r>
            <a:endParaRPr b="1" i="0" sz="72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53"/>
          <p:cNvSpPr txBox="1"/>
          <p:nvPr/>
        </p:nvSpPr>
        <p:spPr>
          <a:xfrm>
            <a:off x="5494710" y="1673552"/>
            <a:ext cx="120257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CEM</a:t>
            </a:r>
            <a:endParaRPr b="1" i="0" sz="40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91" name="Google Shape;491;p54"/>
          <p:cNvSpPr txBox="1"/>
          <p:nvPr/>
        </p:nvSpPr>
        <p:spPr>
          <a:xfrm>
            <a:off x="2356444" y="4517124"/>
            <a:ext cx="294183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ACTS 2:42-47</a:t>
            </a:r>
            <a:endParaRPr b="0" i="0" sz="36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54"/>
          <p:cNvSpPr txBox="1"/>
          <p:nvPr/>
        </p:nvSpPr>
        <p:spPr>
          <a:xfrm>
            <a:off x="2229809" y="2062650"/>
            <a:ext cx="3155031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11500"/>
              <a:buFont typeface="Arial"/>
              <a:buNone/>
            </a:pPr>
            <a:r>
              <a:rPr b="1" i="0" lang="en-US" sz="115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LIF</a:t>
            </a:r>
            <a:r>
              <a:rPr b="1" i="0" lang="en-US" sz="115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1" i="0" sz="115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54"/>
          <p:cNvSpPr txBox="1"/>
          <p:nvPr/>
        </p:nvSpPr>
        <p:spPr>
          <a:xfrm>
            <a:off x="2269885" y="3425563"/>
            <a:ext cx="31149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i="0" lang="en-US" sz="72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ROUP</a:t>
            </a:r>
            <a:endParaRPr b="1" i="0" sz="72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54"/>
          <p:cNvSpPr txBox="1"/>
          <p:nvPr/>
        </p:nvSpPr>
        <p:spPr>
          <a:xfrm>
            <a:off x="3226073" y="1673552"/>
            <a:ext cx="120257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CEM</a:t>
            </a:r>
            <a:endParaRPr b="1" i="0" sz="40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54"/>
          <p:cNvSpPr/>
          <p:nvPr/>
        </p:nvSpPr>
        <p:spPr>
          <a:xfrm>
            <a:off x="6028481" y="2056042"/>
            <a:ext cx="135038" cy="2848333"/>
          </a:xfrm>
          <a:prstGeom prst="rect">
            <a:avLst/>
          </a:prstGeom>
          <a:solidFill>
            <a:srgbClr val="D1D1D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96" name="Google Shape;496;p54"/>
          <p:cNvSpPr txBox="1"/>
          <p:nvPr/>
        </p:nvSpPr>
        <p:spPr>
          <a:xfrm>
            <a:off x="6491211" y="2076982"/>
            <a:ext cx="254428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 WORSHIP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54"/>
          <p:cNvSpPr txBox="1"/>
          <p:nvPr/>
        </p:nvSpPr>
        <p:spPr>
          <a:xfrm>
            <a:off x="6893725" y="2760137"/>
            <a:ext cx="394851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PRAISE &amp; PRAYER</a:t>
            </a:r>
            <a:endParaRPr sz="3600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54"/>
          <p:cNvSpPr txBox="1"/>
          <p:nvPr/>
        </p:nvSpPr>
        <p:spPr>
          <a:xfrm>
            <a:off x="6491211" y="3451532"/>
            <a:ext cx="193995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 WORD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04" name="Google Shape;504;p55"/>
          <p:cNvSpPr txBox="1"/>
          <p:nvPr/>
        </p:nvSpPr>
        <p:spPr>
          <a:xfrm>
            <a:off x="2356444" y="4517124"/>
            <a:ext cx="294183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ACTS 2:42-47</a:t>
            </a:r>
            <a:endParaRPr b="0" i="0" sz="36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55"/>
          <p:cNvSpPr txBox="1"/>
          <p:nvPr/>
        </p:nvSpPr>
        <p:spPr>
          <a:xfrm>
            <a:off x="2229809" y="2062650"/>
            <a:ext cx="3155031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11500"/>
              <a:buFont typeface="Arial"/>
              <a:buNone/>
            </a:pPr>
            <a:r>
              <a:rPr b="1" i="0" lang="en-US" sz="115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LIF</a:t>
            </a:r>
            <a:r>
              <a:rPr b="1" i="0" lang="en-US" sz="115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1" i="0" sz="115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55"/>
          <p:cNvSpPr txBox="1"/>
          <p:nvPr/>
        </p:nvSpPr>
        <p:spPr>
          <a:xfrm>
            <a:off x="2269885" y="3425563"/>
            <a:ext cx="31149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i="0" lang="en-US" sz="72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ROUP</a:t>
            </a:r>
            <a:endParaRPr b="1" i="0" sz="72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55"/>
          <p:cNvSpPr txBox="1"/>
          <p:nvPr/>
        </p:nvSpPr>
        <p:spPr>
          <a:xfrm>
            <a:off x="3226073" y="1673552"/>
            <a:ext cx="120257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CEM</a:t>
            </a:r>
            <a:endParaRPr b="1" i="0" sz="40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55"/>
          <p:cNvSpPr/>
          <p:nvPr/>
        </p:nvSpPr>
        <p:spPr>
          <a:xfrm>
            <a:off x="6028481" y="2056042"/>
            <a:ext cx="135038" cy="2848333"/>
          </a:xfrm>
          <a:prstGeom prst="rect">
            <a:avLst/>
          </a:prstGeom>
          <a:solidFill>
            <a:srgbClr val="D1D1D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09" name="Google Shape;509;p55"/>
          <p:cNvSpPr txBox="1"/>
          <p:nvPr/>
        </p:nvSpPr>
        <p:spPr>
          <a:xfrm>
            <a:off x="6491211" y="2076982"/>
            <a:ext cx="254428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 WORSHIP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55"/>
          <p:cNvSpPr txBox="1"/>
          <p:nvPr/>
        </p:nvSpPr>
        <p:spPr>
          <a:xfrm>
            <a:off x="6491211" y="2764257"/>
            <a:ext cx="193514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 WORD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55"/>
          <p:cNvSpPr txBox="1"/>
          <p:nvPr/>
        </p:nvSpPr>
        <p:spPr>
          <a:xfrm>
            <a:off x="6893725" y="3449947"/>
            <a:ext cx="346761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SHARE HEARTS</a:t>
            </a:r>
            <a:endParaRPr sz="3600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55"/>
          <p:cNvSpPr txBox="1"/>
          <p:nvPr/>
        </p:nvSpPr>
        <p:spPr>
          <a:xfrm>
            <a:off x="6491211" y="4135637"/>
            <a:ext cx="258436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WITNESS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18" name="Google Shape;518;p56"/>
          <p:cNvSpPr txBox="1"/>
          <p:nvPr/>
        </p:nvSpPr>
        <p:spPr>
          <a:xfrm>
            <a:off x="2356444" y="4517124"/>
            <a:ext cx="294183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ACTS 2:42-47</a:t>
            </a:r>
            <a:endParaRPr b="0" i="0" sz="36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56"/>
          <p:cNvSpPr txBox="1"/>
          <p:nvPr/>
        </p:nvSpPr>
        <p:spPr>
          <a:xfrm>
            <a:off x="2229809" y="2062650"/>
            <a:ext cx="3155031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11500"/>
              <a:buFont typeface="Arial"/>
              <a:buNone/>
            </a:pPr>
            <a:r>
              <a:rPr b="1" i="0" lang="en-US" sz="115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LIF</a:t>
            </a:r>
            <a:r>
              <a:rPr b="1" i="0" lang="en-US" sz="115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1" i="0" sz="115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56"/>
          <p:cNvSpPr txBox="1"/>
          <p:nvPr/>
        </p:nvSpPr>
        <p:spPr>
          <a:xfrm>
            <a:off x="2269885" y="3425563"/>
            <a:ext cx="31149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i="0" lang="en-US" sz="72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ROUP</a:t>
            </a:r>
            <a:endParaRPr b="1" i="0" sz="72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56"/>
          <p:cNvSpPr txBox="1"/>
          <p:nvPr/>
        </p:nvSpPr>
        <p:spPr>
          <a:xfrm>
            <a:off x="3226073" y="1673552"/>
            <a:ext cx="120257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CEM</a:t>
            </a:r>
            <a:endParaRPr b="1" i="0" sz="40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56"/>
          <p:cNvSpPr/>
          <p:nvPr/>
        </p:nvSpPr>
        <p:spPr>
          <a:xfrm>
            <a:off x="6028481" y="2056042"/>
            <a:ext cx="135038" cy="2848333"/>
          </a:xfrm>
          <a:prstGeom prst="rect">
            <a:avLst/>
          </a:prstGeom>
          <a:solidFill>
            <a:srgbClr val="D1D1D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23" name="Google Shape;523;p56"/>
          <p:cNvSpPr txBox="1"/>
          <p:nvPr/>
        </p:nvSpPr>
        <p:spPr>
          <a:xfrm>
            <a:off x="6491211" y="2076982"/>
            <a:ext cx="254428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 WORSHIP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56"/>
          <p:cNvSpPr txBox="1"/>
          <p:nvPr/>
        </p:nvSpPr>
        <p:spPr>
          <a:xfrm>
            <a:off x="6491211" y="2764257"/>
            <a:ext cx="193514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 WORD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56"/>
          <p:cNvSpPr txBox="1"/>
          <p:nvPr/>
        </p:nvSpPr>
        <p:spPr>
          <a:xfrm>
            <a:off x="6893725" y="4134688"/>
            <a:ext cx="382668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MAKE DECISIONS</a:t>
            </a:r>
            <a:endParaRPr sz="3600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56"/>
          <p:cNvSpPr txBox="1"/>
          <p:nvPr/>
        </p:nvSpPr>
        <p:spPr>
          <a:xfrm>
            <a:off x="6491211" y="3455431"/>
            <a:ext cx="258436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WITNESS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5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32" name="Google Shape;532;p57"/>
          <p:cNvSpPr txBox="1"/>
          <p:nvPr/>
        </p:nvSpPr>
        <p:spPr>
          <a:xfrm>
            <a:off x="2356444" y="4517124"/>
            <a:ext cx="294183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ACTS 2:42-47</a:t>
            </a:r>
            <a:endParaRPr b="0" i="0" sz="36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57"/>
          <p:cNvSpPr txBox="1"/>
          <p:nvPr/>
        </p:nvSpPr>
        <p:spPr>
          <a:xfrm>
            <a:off x="2229809" y="2062650"/>
            <a:ext cx="3155031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11500"/>
              <a:buFont typeface="Arial"/>
              <a:buNone/>
            </a:pPr>
            <a:r>
              <a:rPr b="1" i="0" lang="en-US" sz="115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LIF</a:t>
            </a:r>
            <a:r>
              <a:rPr b="1" i="0" lang="en-US" sz="115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1" i="0" sz="115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57"/>
          <p:cNvSpPr txBox="1"/>
          <p:nvPr/>
        </p:nvSpPr>
        <p:spPr>
          <a:xfrm>
            <a:off x="2269885" y="3425563"/>
            <a:ext cx="31149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i="0" lang="en-US" sz="72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ROUP</a:t>
            </a:r>
            <a:endParaRPr b="1" i="0" sz="72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57"/>
          <p:cNvSpPr txBox="1"/>
          <p:nvPr/>
        </p:nvSpPr>
        <p:spPr>
          <a:xfrm>
            <a:off x="3226073" y="1673552"/>
            <a:ext cx="120257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CEM</a:t>
            </a:r>
            <a:endParaRPr b="1" i="0" sz="40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57"/>
          <p:cNvSpPr/>
          <p:nvPr/>
        </p:nvSpPr>
        <p:spPr>
          <a:xfrm>
            <a:off x="6028481" y="2056042"/>
            <a:ext cx="135038" cy="2848333"/>
          </a:xfrm>
          <a:prstGeom prst="rect">
            <a:avLst/>
          </a:prstGeom>
          <a:solidFill>
            <a:srgbClr val="D1D1D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37" name="Google Shape;537;p57"/>
          <p:cNvSpPr txBox="1"/>
          <p:nvPr/>
        </p:nvSpPr>
        <p:spPr>
          <a:xfrm>
            <a:off x="6491211" y="1528342"/>
            <a:ext cx="254428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 WORSHIP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57"/>
          <p:cNvSpPr txBox="1"/>
          <p:nvPr/>
        </p:nvSpPr>
        <p:spPr>
          <a:xfrm>
            <a:off x="6491211" y="2886374"/>
            <a:ext cx="193514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 WORD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57"/>
          <p:cNvSpPr txBox="1"/>
          <p:nvPr/>
        </p:nvSpPr>
        <p:spPr>
          <a:xfrm>
            <a:off x="6893725" y="4966526"/>
            <a:ext cx="382668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MAKE DECISIONS</a:t>
            </a:r>
            <a:endParaRPr sz="3600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57"/>
          <p:cNvSpPr txBox="1"/>
          <p:nvPr/>
        </p:nvSpPr>
        <p:spPr>
          <a:xfrm>
            <a:off x="6491211" y="4291649"/>
            <a:ext cx="258436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WITNESS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57"/>
          <p:cNvSpPr txBox="1"/>
          <p:nvPr/>
        </p:nvSpPr>
        <p:spPr>
          <a:xfrm>
            <a:off x="6893725" y="2211497"/>
            <a:ext cx="394851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PRAISE &amp; PRAYER</a:t>
            </a:r>
            <a:endParaRPr sz="3600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57"/>
          <p:cNvSpPr txBox="1"/>
          <p:nvPr/>
        </p:nvSpPr>
        <p:spPr>
          <a:xfrm>
            <a:off x="6893725" y="3561251"/>
            <a:ext cx="346761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SHARE HEARTS</a:t>
            </a:r>
            <a:endParaRPr sz="3600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3" name="Google Shape;543;p57"/>
          <p:cNvCxnSpPr/>
          <p:nvPr/>
        </p:nvCxnSpPr>
        <p:spPr>
          <a:xfrm>
            <a:off x="9692640" y="4207582"/>
            <a:ext cx="0" cy="841938"/>
          </a:xfrm>
          <a:prstGeom prst="straightConnector1">
            <a:avLst/>
          </a:prstGeom>
          <a:noFill/>
          <a:ln cap="flat" cmpd="sng" w="76200">
            <a:solidFill>
              <a:srgbClr val="FFFF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544" name="Google Shape;544;p57"/>
          <p:cNvCxnSpPr/>
          <p:nvPr/>
        </p:nvCxnSpPr>
        <p:spPr>
          <a:xfrm rot="10800000">
            <a:off x="10485120" y="2857828"/>
            <a:ext cx="0" cy="2191692"/>
          </a:xfrm>
          <a:prstGeom prst="straightConnector1">
            <a:avLst/>
          </a:prstGeom>
          <a:noFill/>
          <a:ln cap="flat" cmpd="sng" w="76200">
            <a:solidFill>
              <a:srgbClr val="FFFF00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의류, 사람, 인간의 얼굴, 지상이(가) 표시된 사진&#10;&#10;AI가 생성한 콘텐츠는 부정확할 수 있습니다." id="550" name="Google Shape;550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9971" y="117290"/>
            <a:ext cx="8279275" cy="662342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58"/>
          <p:cNvSpPr txBox="1"/>
          <p:nvPr/>
        </p:nvSpPr>
        <p:spPr>
          <a:xfrm>
            <a:off x="866918" y="847309"/>
            <a:ext cx="203613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D1D1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LIF</a:t>
            </a:r>
            <a:r>
              <a:rPr b="1" i="0" lang="en-US" sz="72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1" i="0" sz="7200" u="none" cap="none" strike="noStrike">
              <a:solidFill>
                <a:srgbClr val="00AEE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58"/>
          <p:cNvSpPr txBox="1"/>
          <p:nvPr/>
        </p:nvSpPr>
        <p:spPr>
          <a:xfrm>
            <a:off x="927832" y="1662917"/>
            <a:ext cx="197522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A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00AEEA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i="0" lang="en-US" sz="4400" u="none" cap="none" strike="noStrike">
                <a:solidFill>
                  <a:srgbClr val="D1D1D1"/>
                </a:solidFill>
                <a:latin typeface="Arial"/>
                <a:ea typeface="Arial"/>
                <a:cs typeface="Arial"/>
                <a:sym typeface="Arial"/>
              </a:rPr>
              <a:t>ROUP</a:t>
            </a:r>
            <a:endParaRPr b="1" i="0" sz="4400" u="none" cap="none" strike="noStrike">
              <a:solidFill>
                <a:srgbClr val="D1D1D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