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</p:sldIdLst>
  <p:sldSz cy="6858000" cx="12192000"/>
  <p:notesSz cx="6858000" cy="9144000"/>
  <p:embeddedFontLst>
    <p:embeddedFont>
      <p:font typeface="Play"/>
      <p:regular r:id="rId13"/>
      <p:bold r:id="rId1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font" Target="fonts/Play-regular.fntdata"/><Relationship Id="rId12" Type="http://schemas.openxmlformats.org/officeDocument/2006/relationships/slide" Target="slides/slide8.xml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4" Type="http://schemas.openxmlformats.org/officeDocument/2006/relationships/font" Target="fonts/Play-bold.fnt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8" name="Google Shape;88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4" name="Google Shape;94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0" name="Google Shape;100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6" name="Google Shape;106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2" name="Google Shape;112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8" name="Google Shape;118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4" name="Google Shape;124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3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4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5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57575"/>
              </a:buClr>
              <a:buSzPts val="2400"/>
              <a:buNone/>
              <a:defRPr sz="2400">
                <a:solidFill>
                  <a:srgbClr val="757575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2000"/>
              <a:buNone/>
              <a:defRPr sz="2000">
                <a:solidFill>
                  <a:srgbClr val="757575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 sz="1800">
                <a:solidFill>
                  <a:srgbClr val="757575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9pPr>
          </a:lstStyle>
          <a:p/>
        </p:txBody>
      </p:sp>
      <p:sp>
        <p:nvSpPr>
          <p:cNvPr id="30" name="Google Shape;30;p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6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6" name="Google Shape;36;p6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7" name="Google Shape;37;p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7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7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4" name="Google Shape;44;p7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7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6" name="Google Shape;46;p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9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9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58" name="Google Shape;58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0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5" name="Google Shape;65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1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2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  <a:defRPr b="0" i="0" sz="4400" u="none" cap="none" strike="noStrik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" name="Google Shape;9;p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" name="Google Shape;10;p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6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7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8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3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5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4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3"/>
          <p:cNvSpPr/>
          <p:nvPr/>
        </p:nvSpPr>
        <p:spPr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5" name="Google Shape;85;p13"/>
          <p:cNvPicPr preferRelativeResize="0"/>
          <p:nvPr/>
        </p:nvPicPr>
        <p:blipFill rotWithShape="1">
          <a:blip r:embed="rId3">
            <a:alphaModFix/>
          </a:blip>
          <a:srcRect b="12918" l="0" r="0" t="2827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4"/>
          <p:cNvSpPr/>
          <p:nvPr/>
        </p:nvSpPr>
        <p:spPr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1" name="Google Shape;91;p14"/>
          <p:cNvPicPr preferRelativeResize="0"/>
          <p:nvPr/>
        </p:nvPicPr>
        <p:blipFill rotWithShape="1">
          <a:blip r:embed="rId3">
            <a:alphaModFix/>
          </a:blip>
          <a:srcRect b="9829" l="0" r="0" t="5917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" name="Google Shape;96;p15"/>
          <p:cNvPicPr preferRelativeResize="0"/>
          <p:nvPr/>
        </p:nvPicPr>
        <p:blipFill rotWithShape="1">
          <a:blip r:embed="rId3">
            <a:alphaModFix/>
          </a:blip>
          <a:srcRect b="12393" l="0" r="0" t="3338"/>
          <a:stretch/>
        </p:blipFill>
        <p:spPr>
          <a:xfrm>
            <a:off x="20" y="10"/>
            <a:ext cx="12191980" cy="6857990"/>
          </a:xfrm>
          <a:prstGeom prst="rect">
            <a:avLst/>
          </a:prstGeom>
          <a:noFill/>
          <a:ln>
            <a:noFill/>
          </a:ln>
        </p:spPr>
      </p:pic>
      <p:sp>
        <p:nvSpPr>
          <p:cNvPr id="97" name="Google Shape;97;p15"/>
          <p:cNvSpPr/>
          <p:nvPr/>
        </p:nvSpPr>
        <p:spPr>
          <a:xfrm>
            <a:off x="126206" y="115193"/>
            <a:ext cx="11939588" cy="6627614"/>
          </a:xfrm>
          <a:prstGeom prst="rect">
            <a:avLst/>
          </a:prstGeom>
          <a:noFill/>
          <a:ln cap="flat" cmpd="sng" w="12700">
            <a:solidFill>
              <a:schemeClr val="accent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" name="Google Shape;102;p16"/>
          <p:cNvPicPr preferRelativeResize="0"/>
          <p:nvPr/>
        </p:nvPicPr>
        <p:blipFill rotWithShape="1">
          <a:blip r:embed="rId3">
            <a:alphaModFix/>
          </a:blip>
          <a:srcRect b="11037" l="0" r="0" t="4693"/>
          <a:stretch/>
        </p:blipFill>
        <p:spPr>
          <a:xfrm>
            <a:off x="20" y="10"/>
            <a:ext cx="12191980" cy="6857990"/>
          </a:xfrm>
          <a:prstGeom prst="rect">
            <a:avLst/>
          </a:prstGeom>
          <a:noFill/>
          <a:ln>
            <a:noFill/>
          </a:ln>
        </p:spPr>
      </p:pic>
      <p:sp>
        <p:nvSpPr>
          <p:cNvPr id="103" name="Google Shape;103;p16"/>
          <p:cNvSpPr/>
          <p:nvPr/>
        </p:nvSpPr>
        <p:spPr>
          <a:xfrm>
            <a:off x="126206" y="115193"/>
            <a:ext cx="11939588" cy="6627614"/>
          </a:xfrm>
          <a:prstGeom prst="rect">
            <a:avLst/>
          </a:prstGeom>
          <a:noFill/>
          <a:ln cap="flat" cmpd="sng" w="12700">
            <a:solidFill>
              <a:schemeClr val="accent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" name="Google Shape;108;p17"/>
          <p:cNvPicPr preferRelativeResize="0"/>
          <p:nvPr/>
        </p:nvPicPr>
        <p:blipFill rotWithShape="1">
          <a:blip r:embed="rId3">
            <a:alphaModFix/>
          </a:blip>
          <a:srcRect b="9972" l="0" r="0" t="5758"/>
          <a:stretch/>
        </p:blipFill>
        <p:spPr>
          <a:xfrm>
            <a:off x="20" y="10"/>
            <a:ext cx="12191980" cy="6857990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17"/>
          <p:cNvSpPr/>
          <p:nvPr/>
        </p:nvSpPr>
        <p:spPr>
          <a:xfrm>
            <a:off x="126206" y="115193"/>
            <a:ext cx="11939588" cy="6627614"/>
          </a:xfrm>
          <a:prstGeom prst="rect">
            <a:avLst/>
          </a:prstGeom>
          <a:noFill/>
          <a:ln cap="flat" cmpd="sng" w="12700">
            <a:solidFill>
              <a:schemeClr val="accent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" name="Google Shape;114;p18"/>
          <p:cNvPicPr preferRelativeResize="0"/>
          <p:nvPr/>
        </p:nvPicPr>
        <p:blipFill rotWithShape="1">
          <a:blip r:embed="rId3">
            <a:alphaModFix/>
          </a:blip>
          <a:srcRect b="15523" l="0" r="0" t="206"/>
          <a:stretch/>
        </p:blipFill>
        <p:spPr>
          <a:xfrm>
            <a:off x="20" y="10"/>
            <a:ext cx="12191980" cy="6857990"/>
          </a:xfrm>
          <a:prstGeom prst="rect">
            <a:avLst/>
          </a:prstGeom>
          <a:noFill/>
          <a:ln>
            <a:noFill/>
          </a:ln>
        </p:spPr>
      </p:pic>
      <p:sp>
        <p:nvSpPr>
          <p:cNvPr id="115" name="Google Shape;115;p18"/>
          <p:cNvSpPr/>
          <p:nvPr/>
        </p:nvSpPr>
        <p:spPr>
          <a:xfrm>
            <a:off x="126206" y="115193"/>
            <a:ext cx="11939588" cy="6627614"/>
          </a:xfrm>
          <a:prstGeom prst="rect">
            <a:avLst/>
          </a:prstGeom>
          <a:noFill/>
          <a:ln cap="flat" cmpd="sng" w="12700">
            <a:solidFill>
              <a:schemeClr val="accent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" name="Google Shape;120;p19"/>
          <p:cNvPicPr preferRelativeResize="0"/>
          <p:nvPr/>
        </p:nvPicPr>
        <p:blipFill rotWithShape="1">
          <a:blip r:embed="rId3">
            <a:alphaModFix/>
          </a:blip>
          <a:srcRect b="11597" l="0" r="0" t="4133"/>
          <a:stretch/>
        </p:blipFill>
        <p:spPr>
          <a:xfrm>
            <a:off x="20" y="10"/>
            <a:ext cx="12191980" cy="6857990"/>
          </a:xfrm>
          <a:prstGeom prst="rect">
            <a:avLst/>
          </a:prstGeom>
          <a:noFill/>
          <a:ln>
            <a:noFill/>
          </a:ln>
        </p:spPr>
      </p:pic>
      <p:sp>
        <p:nvSpPr>
          <p:cNvPr id="121" name="Google Shape;121;p19"/>
          <p:cNvSpPr/>
          <p:nvPr/>
        </p:nvSpPr>
        <p:spPr>
          <a:xfrm>
            <a:off x="126206" y="115193"/>
            <a:ext cx="11939588" cy="6627614"/>
          </a:xfrm>
          <a:prstGeom prst="rect">
            <a:avLst/>
          </a:prstGeom>
          <a:noFill/>
          <a:ln cap="flat" cmpd="sng" w="12700">
            <a:solidFill>
              <a:schemeClr val="accent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" name="Google Shape;126;p20"/>
          <p:cNvPicPr preferRelativeResize="0"/>
          <p:nvPr/>
        </p:nvPicPr>
        <p:blipFill rotWithShape="1">
          <a:blip r:embed="rId3">
            <a:alphaModFix/>
          </a:blip>
          <a:srcRect b="12311" l="0" r="0" t="3418"/>
          <a:stretch/>
        </p:blipFill>
        <p:spPr>
          <a:xfrm>
            <a:off x="20" y="10"/>
            <a:ext cx="12191980" cy="6857990"/>
          </a:xfrm>
          <a:prstGeom prst="rect">
            <a:avLst/>
          </a:prstGeom>
          <a:noFill/>
          <a:ln>
            <a:noFill/>
          </a:ln>
        </p:spPr>
      </p:pic>
      <p:sp>
        <p:nvSpPr>
          <p:cNvPr id="127" name="Google Shape;127;p20"/>
          <p:cNvSpPr/>
          <p:nvPr/>
        </p:nvSpPr>
        <p:spPr>
          <a:xfrm>
            <a:off x="126206" y="115193"/>
            <a:ext cx="11939588" cy="6627614"/>
          </a:xfrm>
          <a:prstGeom prst="rect">
            <a:avLst/>
          </a:prstGeom>
          <a:noFill/>
          <a:ln cap="flat" cmpd="sng" w="12700">
            <a:solidFill>
              <a:schemeClr val="accent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