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Daniel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010-8101-0940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Jeong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December 28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Preaching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974578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In Dec. 2025, sermons will focus on Advent and the birth of Christ.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1-Pray for God’s blessing, wisdom, and guidance for the 2026 CEM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ministry year.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Luke 2:30   “For my eyes have seen Your salvation.”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Newcomers: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		Ericko (Indonesia), Roger, and Romano (Pakistan)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		Dan (USA), Prof. Dan (Canada)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262375"/>
              </p:ext>
            </p:extLst>
          </p:nvPr>
        </p:nvGraphicFramePr>
        <p:xfrm>
          <a:off x="306192" y="636828"/>
          <a:ext cx="4353228" cy="6191861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Eldr</a:t>
                      </a: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Paul Jeong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Christ is more than enough!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Luke 2:25-32,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WHEN MY WAITING MEETS CHRIST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080" y="6213567"/>
            <a:ext cx="2405850" cy="4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Questions</a:t>
            </a:r>
          </a:p>
          <a:p>
            <a:pPr algn="ctr"/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2:25  How does Simeon’s character of being “righteous and devout” challenge my own walk with God?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2:25  What am I currently “waiting” or praying for in faith, as Simeon waited for God’s promise?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2:25–26  How has the Holy Spirit sustained me during seasons of waiting or silence?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2:27  Where do I see God’s guidance or divine timing at work in my life?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2:28  What does it mean for me personally to “hold on” to Christ in my life and faith journey?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2:29–30  Where do I find true peace in circumstances, or in encountering Christ Himself?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2:31–32  How does knowing that Jesus is “a light for all nations” shape my mission and perspective?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24819</TotalTime>
  <Words>729</Words>
  <Application>Microsoft Office PowerPoint</Application>
  <PresentationFormat>A4 Paper (210x297 mm)</PresentationFormat>
  <Paragraphs>92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503</cp:revision>
  <cp:lastPrinted>2025-09-20T22:44:51Z</cp:lastPrinted>
  <dcterms:created xsi:type="dcterms:W3CDTF">2022-11-15T23:43:47Z</dcterms:created>
  <dcterms:modified xsi:type="dcterms:W3CDTF">2025-12-27T06:58:46Z</dcterms:modified>
</cp:coreProperties>
</file>