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Daniel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010-8101-0940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Jeong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December 7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Preaching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974578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In Dec. 2025, sermons will focus on Advent and the birth of Christ.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1-Pray for God’s blessing and guidance upon Pastor Daniel as 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begins ministry with us.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Isaiah 9:2 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“The people walking in darkness have seen a great light.”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Newcomers: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ko-KR" sz="1200" b="1" dirty="0" err="1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Ericko</a:t>
            </a: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(Indonesia), Roger, and Romano (Pakistan)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976409"/>
              </p:ext>
            </p:extLst>
          </p:nvPr>
        </p:nvGraphicFramePr>
        <p:xfrm>
          <a:off x="306192" y="636828"/>
          <a:ext cx="4353228" cy="6191861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Deacon: David Kim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Christ  Is Our Peace!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Isaiah 9:1-7,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THE LIGHT THAT BREAKS OUR DARKNESS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080" y="6213567"/>
            <a:ext cx="2405850" cy="4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9:1  Where do I still feel heaviness or distress, and how can I invite Christ into it?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9:2  What darkness have I learned to live with, and what would it look like for Christ’s light to break it?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9:3  Where do I need God to restore joy and inner renewal?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9:4  What burden am I tired of carrying, and am I willing to let God shatter it?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9:6  Which aspect of Christ do I need most right now: Counselor, Mighty God, Father, or Prince of Peace?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9:7  Where have I relied on my own effort, and how can I trust the zeal of the Lord instead?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24786</TotalTime>
  <Words>709</Words>
  <Application>Microsoft Office PowerPoint</Application>
  <PresentationFormat>A4 Paper (210x297 mm)</PresentationFormat>
  <Paragraphs>90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501</cp:revision>
  <cp:lastPrinted>2025-09-20T22:44:51Z</cp:lastPrinted>
  <dcterms:created xsi:type="dcterms:W3CDTF">2022-11-15T23:43:47Z</dcterms:created>
  <dcterms:modified xsi:type="dcterms:W3CDTF">2025-12-06T08:32:08Z</dcterms:modified>
</cp:coreProperties>
</file>