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</p:sldIdLst>
  <p:sldSz cy="6858000" cx="12192000"/>
  <p:notesSz cx="10234600" cy="710405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4" roundtripDataSignature="AMtx7mjIE+eA2auTvXcWi6w2odr5rIvP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EC28322-3640-4CD1-81A6-0775CE57C3E6}">
  <a:tblStyle styleId="{6EC28322-3640-4CD1-81A6-0775CE57C3E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54" Type="http://customschemas.google.com/relationships/presentationmetadata" Target="meta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3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4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5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6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6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7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7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8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8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9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9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0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0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1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1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2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2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3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3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4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4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5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5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6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6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7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7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8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8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9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19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0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20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1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21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2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22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3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23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4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24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5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25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6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26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7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27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8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28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9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29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30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0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31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31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2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32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33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3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34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34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5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35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6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36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37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37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38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38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39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39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40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40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41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41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2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42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43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3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44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44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45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45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46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46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5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5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5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6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6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6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6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1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51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853"/>
              </a:spcBef>
              <a:spcAft>
                <a:spcPts val="0"/>
              </a:spcAft>
              <a:buClr>
                <a:srgbClr val="888888"/>
              </a:buClr>
              <a:buSzPts val="4267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747"/>
              </a:spcBef>
              <a:spcAft>
                <a:spcPts val="0"/>
              </a:spcAft>
              <a:buClr>
                <a:srgbClr val="888888"/>
              </a:buClr>
              <a:buSzPts val="3733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9" name="Google Shape;89;p5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51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51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5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55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5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55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55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5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33"/>
              <a:buFont typeface="Malgun Gothic"/>
              <a:buNone/>
              <a:defRPr b="1" sz="5333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65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 sz="2667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1" name="Google Shape;101;p6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65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65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6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66"/>
          <p:cNvSpPr txBox="1"/>
          <p:nvPr>
            <p:ph idx="1" type="body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5" lvl="0" marL="45720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•"/>
              <a:defRPr sz="3733"/>
            </a:lvl1pPr>
            <a:lvl2pPr indent="-431800" lvl="1" marL="9144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indent="-397954" lvl="2" marL="1371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3pPr>
            <a:lvl4pPr indent="-381000" lvl="3" marL="1828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indent="-381000" lvl="4" marL="2286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indent="-381000" lvl="5" marL="2743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107" name="Google Shape;107;p66"/>
          <p:cNvSpPr txBox="1"/>
          <p:nvPr>
            <p:ph idx="2" type="body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5" lvl="0" marL="45720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•"/>
              <a:defRPr sz="3733"/>
            </a:lvl1pPr>
            <a:lvl2pPr indent="-431800" lvl="1" marL="9144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indent="-397954" lvl="2" marL="1371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3pPr>
            <a:lvl4pPr indent="-381000" lvl="3" marL="1828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indent="-381000" lvl="4" marL="2286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indent="-381000" lvl="5" marL="2743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108" name="Google Shape;108;p66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66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66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7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Malgun Gothic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67"/>
          <p:cNvSpPr txBox="1"/>
          <p:nvPr>
            <p:ph idx="1" type="body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sz="3200"/>
            </a:lvl1pPr>
            <a:lvl2pPr indent="-228600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b="1" sz="2667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3pPr>
            <a:lvl4pPr indent="-228600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4pPr>
            <a:lvl5pPr indent="-228600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5pPr>
            <a:lvl6pPr indent="-228600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6pPr>
            <a:lvl7pPr indent="-228600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7pPr>
            <a:lvl8pPr indent="-228600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8pPr>
            <a:lvl9pPr indent="-228600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9pPr>
          </a:lstStyle>
          <a:p/>
        </p:txBody>
      </p:sp>
      <p:sp>
        <p:nvSpPr>
          <p:cNvPr id="114" name="Google Shape;114;p67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397954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64045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–"/>
              <a:defRPr sz="2133"/>
            </a:lvl4pPr>
            <a:lvl5pPr indent="-364045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»"/>
              <a:defRPr sz="2133"/>
            </a:lvl5pPr>
            <a:lvl6pPr indent="-364045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6pPr>
            <a:lvl7pPr indent="-364045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7pPr>
            <a:lvl8pPr indent="-364045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8pPr>
            <a:lvl9pPr indent="-364045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9pPr>
          </a:lstStyle>
          <a:p/>
        </p:txBody>
      </p:sp>
      <p:sp>
        <p:nvSpPr>
          <p:cNvPr id="115" name="Google Shape;115;p67"/>
          <p:cNvSpPr txBox="1"/>
          <p:nvPr>
            <p:ph idx="3" type="body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sz="3200"/>
            </a:lvl1pPr>
            <a:lvl2pPr indent="-228600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b="1" sz="2667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3pPr>
            <a:lvl4pPr indent="-228600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4pPr>
            <a:lvl5pPr indent="-228600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5pPr>
            <a:lvl6pPr indent="-228600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6pPr>
            <a:lvl7pPr indent="-228600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7pPr>
            <a:lvl8pPr indent="-228600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8pPr>
            <a:lvl9pPr indent="-228600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9pPr>
          </a:lstStyle>
          <a:p/>
        </p:txBody>
      </p:sp>
      <p:sp>
        <p:nvSpPr>
          <p:cNvPr id="116" name="Google Shape;116;p67"/>
          <p:cNvSpPr txBox="1"/>
          <p:nvPr>
            <p:ph idx="4" type="body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397954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64045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–"/>
              <a:defRPr sz="2133"/>
            </a:lvl4pPr>
            <a:lvl5pPr indent="-364045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»"/>
              <a:defRPr sz="2133"/>
            </a:lvl5pPr>
            <a:lvl6pPr indent="-364045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6pPr>
            <a:lvl7pPr indent="-364045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7pPr>
            <a:lvl8pPr indent="-364045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8pPr>
            <a:lvl9pPr indent="-364045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9pPr>
          </a:lstStyle>
          <a:p/>
        </p:txBody>
      </p:sp>
      <p:sp>
        <p:nvSpPr>
          <p:cNvPr id="117" name="Google Shape;117;p6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67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67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8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6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68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68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69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69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0"/>
          <p:cNvSpPr txBox="1"/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Malgun Gothic"/>
              <a:buNone/>
              <a:defRPr b="1" sz="266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70"/>
          <p:cNvSpPr txBox="1"/>
          <p:nvPr>
            <p:ph idx="1" type="body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9554" lvl="0" marL="457200" algn="l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Char char="•"/>
              <a:defRPr sz="4267"/>
            </a:lvl1pPr>
            <a:lvl2pPr indent="-465645" lvl="1" marL="91440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–"/>
              <a:defRPr sz="3733"/>
            </a:lvl2pPr>
            <a:lvl3pPr indent="-431800" lvl="2" marL="1371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3pPr>
            <a:lvl4pPr indent="-397954" lvl="3" marL="18288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4pPr>
            <a:lvl5pPr indent="-397954" lvl="4" marL="22860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»"/>
              <a:defRPr sz="2667"/>
            </a:lvl5pPr>
            <a:lvl6pPr indent="-397954" lvl="5" marL="27432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6pPr>
            <a:lvl7pPr indent="-397954" lvl="6" marL="3200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7pPr>
            <a:lvl8pPr indent="-397954" lvl="7" marL="3657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8pPr>
            <a:lvl9pPr indent="-397954" lvl="8" marL="41148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9pPr>
          </a:lstStyle>
          <a:p/>
        </p:txBody>
      </p:sp>
      <p:sp>
        <p:nvSpPr>
          <p:cNvPr id="132" name="Google Shape;132;p70"/>
          <p:cNvSpPr txBox="1"/>
          <p:nvPr>
            <p:ph idx="2" type="body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indent="-228600" lvl="1" marL="914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indent="-228600" lvl="2" marL="137160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3pPr>
            <a:lvl4pPr indent="-228600" lvl="3" marL="1828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33" name="Google Shape;133;p7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70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70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1"/>
          <p:cNvSpPr txBox="1"/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Malgun Gothic"/>
              <a:buNone/>
              <a:defRPr b="1" sz="266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71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71"/>
          <p:cNvSpPr txBox="1"/>
          <p:nvPr>
            <p:ph idx="1" type="body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indent="-228600" lvl="1" marL="914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indent="-228600" lvl="2" marL="137160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3pPr>
            <a:lvl4pPr indent="-228600" lvl="3" marL="1828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0" name="Google Shape;140;p7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71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71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2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72"/>
          <p:cNvSpPr txBox="1"/>
          <p:nvPr>
            <p:ph idx="1" type="body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7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72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7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3"/>
          <p:cNvSpPr txBox="1"/>
          <p:nvPr>
            <p:ph type="title"/>
          </p:nvPr>
        </p:nvSpPr>
        <p:spPr>
          <a:xfrm rot="5400000">
            <a:off x="8016875" y="1028701"/>
            <a:ext cx="4387851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73"/>
          <p:cNvSpPr txBox="1"/>
          <p:nvPr>
            <p:ph idx="1" type="body"/>
          </p:nvPr>
        </p:nvSpPr>
        <p:spPr>
          <a:xfrm rot="5400000">
            <a:off x="2428875" y="-1612899"/>
            <a:ext cx="4387851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7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7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7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3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53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4" name="Google Shape;164;p5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5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5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4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54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853"/>
              </a:spcBef>
              <a:spcAft>
                <a:spcPts val="0"/>
              </a:spcAft>
              <a:buClr>
                <a:srgbClr val="888888"/>
              </a:buClr>
              <a:buSzPts val="4267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747"/>
              </a:spcBef>
              <a:spcAft>
                <a:spcPts val="0"/>
              </a:spcAft>
              <a:buClr>
                <a:srgbClr val="888888"/>
              </a:buClr>
              <a:buSzPts val="3733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70" name="Google Shape;170;p54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54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5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4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33"/>
              <a:buFont typeface="Malgun Gothic"/>
              <a:buNone/>
              <a:defRPr b="1" sz="5333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74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 sz="2667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76" name="Google Shape;176;p74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74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7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5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75"/>
          <p:cNvSpPr txBox="1"/>
          <p:nvPr>
            <p:ph idx="1" type="body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5" lvl="0" marL="45720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•"/>
              <a:defRPr sz="3733"/>
            </a:lvl1pPr>
            <a:lvl2pPr indent="-431800" lvl="1" marL="9144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indent="-397954" lvl="2" marL="1371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3pPr>
            <a:lvl4pPr indent="-381000" lvl="3" marL="1828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indent="-381000" lvl="4" marL="2286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indent="-381000" lvl="5" marL="2743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182" name="Google Shape;182;p75"/>
          <p:cNvSpPr txBox="1"/>
          <p:nvPr>
            <p:ph idx="2" type="body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5" lvl="0" marL="45720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•"/>
              <a:defRPr sz="3733"/>
            </a:lvl1pPr>
            <a:lvl2pPr indent="-431800" lvl="1" marL="9144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indent="-397954" lvl="2" marL="1371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3pPr>
            <a:lvl4pPr indent="-381000" lvl="3" marL="1828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indent="-381000" lvl="4" marL="2286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indent="-381000" lvl="5" marL="2743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183" name="Google Shape;183;p7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75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75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6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Malgun Gothic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76"/>
          <p:cNvSpPr txBox="1"/>
          <p:nvPr>
            <p:ph idx="1" type="body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sz="3200"/>
            </a:lvl1pPr>
            <a:lvl2pPr indent="-228600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b="1" sz="2667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3pPr>
            <a:lvl4pPr indent="-228600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4pPr>
            <a:lvl5pPr indent="-228600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5pPr>
            <a:lvl6pPr indent="-228600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6pPr>
            <a:lvl7pPr indent="-228600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7pPr>
            <a:lvl8pPr indent="-228600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8pPr>
            <a:lvl9pPr indent="-228600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9pPr>
          </a:lstStyle>
          <a:p/>
        </p:txBody>
      </p:sp>
      <p:sp>
        <p:nvSpPr>
          <p:cNvPr id="189" name="Google Shape;189;p76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397954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64045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–"/>
              <a:defRPr sz="2133"/>
            </a:lvl4pPr>
            <a:lvl5pPr indent="-364045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»"/>
              <a:defRPr sz="2133"/>
            </a:lvl5pPr>
            <a:lvl6pPr indent="-364045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6pPr>
            <a:lvl7pPr indent="-364045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7pPr>
            <a:lvl8pPr indent="-364045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8pPr>
            <a:lvl9pPr indent="-364045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9pPr>
          </a:lstStyle>
          <a:p/>
        </p:txBody>
      </p:sp>
      <p:sp>
        <p:nvSpPr>
          <p:cNvPr id="190" name="Google Shape;190;p76"/>
          <p:cNvSpPr txBox="1"/>
          <p:nvPr>
            <p:ph idx="3" type="body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sz="3200"/>
            </a:lvl1pPr>
            <a:lvl2pPr indent="-228600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b="1" sz="2667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3pPr>
            <a:lvl4pPr indent="-228600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4pPr>
            <a:lvl5pPr indent="-228600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5pPr>
            <a:lvl6pPr indent="-228600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6pPr>
            <a:lvl7pPr indent="-228600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7pPr>
            <a:lvl8pPr indent="-228600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8pPr>
            <a:lvl9pPr indent="-228600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9pPr>
          </a:lstStyle>
          <a:p/>
        </p:txBody>
      </p:sp>
      <p:sp>
        <p:nvSpPr>
          <p:cNvPr id="191" name="Google Shape;191;p76"/>
          <p:cNvSpPr txBox="1"/>
          <p:nvPr>
            <p:ph idx="4" type="body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397954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64045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–"/>
              <a:defRPr sz="2133"/>
            </a:lvl4pPr>
            <a:lvl5pPr indent="-364045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»"/>
              <a:defRPr sz="2133"/>
            </a:lvl5pPr>
            <a:lvl6pPr indent="-364045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6pPr>
            <a:lvl7pPr indent="-364045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7pPr>
            <a:lvl8pPr indent="-364045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8pPr>
            <a:lvl9pPr indent="-364045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9pPr>
          </a:lstStyle>
          <a:p/>
        </p:txBody>
      </p:sp>
      <p:sp>
        <p:nvSpPr>
          <p:cNvPr id="192" name="Google Shape;192;p76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76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76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7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7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77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77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78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78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9"/>
          <p:cNvSpPr txBox="1"/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Malgun Gothic"/>
              <a:buNone/>
              <a:defRPr b="1" sz="266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79"/>
          <p:cNvSpPr txBox="1"/>
          <p:nvPr>
            <p:ph idx="1" type="body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9554" lvl="0" marL="457200" algn="l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Char char="•"/>
              <a:defRPr sz="4267"/>
            </a:lvl1pPr>
            <a:lvl2pPr indent="-465645" lvl="1" marL="91440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–"/>
              <a:defRPr sz="3733"/>
            </a:lvl2pPr>
            <a:lvl3pPr indent="-431800" lvl="2" marL="1371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3pPr>
            <a:lvl4pPr indent="-397954" lvl="3" marL="18288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4pPr>
            <a:lvl5pPr indent="-397954" lvl="4" marL="22860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»"/>
              <a:defRPr sz="2667"/>
            </a:lvl5pPr>
            <a:lvl6pPr indent="-397954" lvl="5" marL="27432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6pPr>
            <a:lvl7pPr indent="-397954" lvl="6" marL="3200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7pPr>
            <a:lvl8pPr indent="-397954" lvl="7" marL="3657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8pPr>
            <a:lvl9pPr indent="-397954" lvl="8" marL="41148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9pPr>
          </a:lstStyle>
          <a:p/>
        </p:txBody>
      </p:sp>
      <p:sp>
        <p:nvSpPr>
          <p:cNvPr id="207" name="Google Shape;207;p79"/>
          <p:cNvSpPr txBox="1"/>
          <p:nvPr>
            <p:ph idx="2" type="body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indent="-228600" lvl="1" marL="914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indent="-228600" lvl="2" marL="137160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3pPr>
            <a:lvl4pPr indent="-228600" lvl="3" marL="1828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208" name="Google Shape;208;p7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79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79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0"/>
          <p:cNvSpPr txBox="1"/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Malgun Gothic"/>
              <a:buNone/>
              <a:defRPr b="1" sz="266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80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14" name="Google Shape;214;p80"/>
          <p:cNvSpPr txBox="1"/>
          <p:nvPr>
            <p:ph idx="1" type="body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indent="-228600" lvl="1" marL="914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indent="-228600" lvl="2" marL="137160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3pPr>
            <a:lvl4pPr indent="-228600" lvl="3" marL="1828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215" name="Google Shape;215;p8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80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80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1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81"/>
          <p:cNvSpPr txBox="1"/>
          <p:nvPr>
            <p:ph idx="1" type="body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1" name="Google Shape;221;p8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81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81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2"/>
          <p:cNvSpPr txBox="1"/>
          <p:nvPr>
            <p:ph type="title"/>
          </p:nvPr>
        </p:nvSpPr>
        <p:spPr>
          <a:xfrm rot="5400000">
            <a:off x="8016875" y="1028701"/>
            <a:ext cx="4387851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82"/>
          <p:cNvSpPr txBox="1"/>
          <p:nvPr>
            <p:ph idx="1" type="body"/>
          </p:nvPr>
        </p:nvSpPr>
        <p:spPr>
          <a:xfrm rot="5400000">
            <a:off x="2428875" y="-1612899"/>
            <a:ext cx="4387851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7" name="Google Shape;227;p8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82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8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1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33.xml"/><Relationship Id="rId1" Type="http://schemas.openxmlformats.org/officeDocument/2006/relationships/image" Target="../media/image11.jpg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b="0" i="0" sz="4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9" name="Google Shape;9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0" name="Google Shape;10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0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Malgun Gothic"/>
              <a:buNone/>
              <a:defRPr b="0" i="0" sz="58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50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9554" lvl="0" marL="457200" marR="0" rtl="0" algn="l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b="0" i="0" sz="42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465645" lvl="1" marL="914400" marR="0" rtl="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–"/>
              <a:defRPr b="0" i="0" sz="3733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431800" lvl="2" marL="13716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97954" lvl="3" marL="18288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b="0" i="0" sz="26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97954" lvl="4" marL="22860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»"/>
              <a:defRPr b="0" i="0" sz="26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97954" lvl="5" marL="27432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97954" lvl="6" marL="32004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97954" lvl="7" marL="36576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97954" lvl="8" marL="41148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3" name="Google Shape;83;p5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4" name="Google Shape;84;p50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5" name="Google Shape;85;p50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2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Malgun Gothic"/>
              <a:buNone/>
              <a:defRPr b="0" i="0" sz="58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7" name="Google Shape;157;p52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9554" lvl="0" marL="457200" marR="0" rtl="0" algn="l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b="0" i="0" sz="42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465645" lvl="1" marL="914400" marR="0" rtl="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–"/>
              <a:defRPr b="0" i="0" sz="3733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431800" lvl="2" marL="13716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97954" lvl="3" marL="18288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b="0" i="0" sz="26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97954" lvl="4" marL="22860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»"/>
              <a:defRPr b="0" i="0" sz="26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97954" lvl="5" marL="27432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97954" lvl="6" marL="32004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97954" lvl="7" marL="36576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97954" lvl="8" marL="41148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58" name="Google Shape;158;p5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59" name="Google Shape;159;p52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60" name="Google Shape;160;p5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jpg"/><Relationship Id="rId4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jpg"/><Relationship Id="rId4" Type="http://schemas.openxmlformats.org/officeDocument/2006/relationships/image" Target="../media/image5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jpg"/><Relationship Id="rId4" Type="http://schemas.openxmlformats.org/officeDocument/2006/relationships/image" Target="../media/image14.jpg"/></Relationships>
</file>

<file path=ppt/slides/_rels/slide24.xml.rels><?xml version="1.0" encoding="UTF-8" standalone="yes"?><Relationships xmlns="http://schemas.openxmlformats.org/package/2006/relationships"><Relationship Id="rId10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jpg"/><Relationship Id="rId4" Type="http://schemas.openxmlformats.org/officeDocument/2006/relationships/image" Target="../media/image9.jpg"/><Relationship Id="rId9" Type="http://schemas.openxmlformats.org/officeDocument/2006/relationships/image" Target="../media/image17.jpg"/><Relationship Id="rId5" Type="http://schemas.openxmlformats.org/officeDocument/2006/relationships/image" Target="../media/image14.jpg"/><Relationship Id="rId6" Type="http://schemas.openxmlformats.org/officeDocument/2006/relationships/image" Target="../media/image13.jpg"/><Relationship Id="rId7" Type="http://schemas.openxmlformats.org/officeDocument/2006/relationships/image" Target="../media/image8.jpg"/><Relationship Id="rId8" Type="http://schemas.openxmlformats.org/officeDocument/2006/relationships/image" Target="../media/image10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.jpg"/><Relationship Id="rId4" Type="http://schemas.openxmlformats.org/officeDocument/2006/relationships/image" Target="../media/image5.jpg"/><Relationship Id="rId5" Type="http://schemas.openxmlformats.org/officeDocument/2006/relationships/image" Target="../media/image13.jpg"/><Relationship Id="rId6" Type="http://schemas.openxmlformats.org/officeDocument/2006/relationships/image" Target="../media/image8.jpg"/><Relationship Id="rId7" Type="http://schemas.openxmlformats.org/officeDocument/2006/relationships/image" Target="../media/image10.jpg"/><Relationship Id="rId8" Type="http://schemas.openxmlformats.org/officeDocument/2006/relationships/image" Target="../media/image1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7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.jpg"/><Relationship Id="rId4" Type="http://schemas.openxmlformats.org/officeDocument/2006/relationships/image" Target="../media/image2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3.png"/><Relationship Id="rId4" Type="http://schemas.openxmlformats.org/officeDocument/2006/relationships/image" Target="../media/image3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9.png"/><Relationship Id="rId4" Type="http://schemas.openxmlformats.org/officeDocument/2006/relationships/image" Target="../media/image2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8.jpg"/><Relationship Id="rId4" Type="http://schemas.openxmlformats.org/officeDocument/2006/relationships/image" Target="../media/image1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1.jpg"/><Relationship Id="rId4" Type="http://schemas.openxmlformats.org/officeDocument/2006/relationships/image" Target="../media/image2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5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3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3.jpg"/><Relationship Id="rId4" Type="http://schemas.openxmlformats.org/officeDocument/2006/relationships/image" Target="../media/image19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2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6.jpg"/><Relationship Id="rId4" Type="http://schemas.openxmlformats.org/officeDocument/2006/relationships/image" Target="../media/image22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4.jpg"/><Relationship Id="rId4" Type="http://schemas.openxmlformats.org/officeDocument/2006/relationships/image" Target="../media/image26.png"/><Relationship Id="rId5" Type="http://schemas.openxmlformats.org/officeDocument/2006/relationships/image" Target="../media/image24.jpg"/><Relationship Id="rId6" Type="http://schemas.openxmlformats.org/officeDocument/2006/relationships/image" Target="../media/image35.jpg"/><Relationship Id="rId7" Type="http://schemas.openxmlformats.org/officeDocument/2006/relationships/image" Target="../media/image40.jpg"/><Relationship Id="rId8" Type="http://schemas.openxmlformats.org/officeDocument/2006/relationships/image" Target="../media/image3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"/>
          <p:cNvSpPr txBox="1"/>
          <p:nvPr/>
        </p:nvSpPr>
        <p:spPr>
          <a:xfrm>
            <a:off x="2352338" y="1565124"/>
            <a:ext cx="232146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SERMON</a:t>
            </a:r>
            <a:endParaRPr b="0" i="0" sz="4000" u="none" cap="none" strike="noStrike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1"/>
          <p:cNvSpPr txBox="1"/>
          <p:nvPr/>
        </p:nvSpPr>
        <p:spPr>
          <a:xfrm>
            <a:off x="2138336" y="4325686"/>
            <a:ext cx="274947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John 1:3</a:t>
            </a:r>
            <a:endParaRPr b="0" i="0" sz="4800" u="none" cap="none" strike="noStrike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1"/>
          <p:cNvSpPr txBox="1"/>
          <p:nvPr/>
        </p:nvSpPr>
        <p:spPr>
          <a:xfrm>
            <a:off x="1415384" y="2532315"/>
            <a:ext cx="4195379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8800" u="none" cap="none" strike="noStrike">
                <a:solidFill>
                  <a:srgbClr val="0B355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Reaction</a:t>
            </a:r>
            <a:endParaRPr b="0" i="1" sz="8800" u="none" cap="none" strike="noStrike">
              <a:solidFill>
                <a:srgbClr val="0B355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구름, 하늘, 야외, 태양이(가) 표시된 사진&#10;&#10;AI가 생성한 콘텐츠는 부정확할 수 있습니다." id="237" name="Google Shape;237;p1"/>
          <p:cNvPicPr preferRelativeResize="0"/>
          <p:nvPr/>
        </p:nvPicPr>
        <p:blipFill rotWithShape="1">
          <a:blip r:embed="rId3">
            <a:alphaModFix/>
          </a:blip>
          <a:srcRect b="48848" l="40429" r="33073" t="24799"/>
          <a:stretch/>
        </p:blipFill>
        <p:spPr>
          <a:xfrm>
            <a:off x="7029844" y="1309397"/>
            <a:ext cx="4262706" cy="4239206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구름, 하늘, 야외, 태양이(가) 표시된 사진&#10;&#10;AI가 생성한 콘텐츠는 부정확할 수 있습니다." id="242" name="Google Shape;242;p2"/>
          <p:cNvPicPr preferRelativeResize="0"/>
          <p:nvPr/>
        </p:nvPicPr>
        <p:blipFill rotWithShape="1">
          <a:blip r:embed="rId3">
            <a:alphaModFix/>
          </a:blip>
          <a:srcRect b="48848" l="40429" r="33073" t="24799"/>
          <a:stretch/>
        </p:blipFill>
        <p:spPr>
          <a:xfrm>
            <a:off x="8137003" y="3429000"/>
            <a:ext cx="3042029" cy="3025258"/>
          </a:xfrm>
          <a:prstGeom prst="ellipse">
            <a:avLst/>
          </a:prstGeom>
          <a:noFill/>
          <a:ln>
            <a:noFill/>
          </a:ln>
        </p:spPr>
      </p:pic>
      <p:sp>
        <p:nvSpPr>
          <p:cNvPr id="243" name="Google Shape;243;p2"/>
          <p:cNvSpPr txBox="1"/>
          <p:nvPr/>
        </p:nvSpPr>
        <p:spPr>
          <a:xfrm>
            <a:off x="654153" y="1342128"/>
            <a:ext cx="11242114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proclaim to you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we have seen and heard,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 that you also may have fellowship with us.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our fellowship is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with the Father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with his Son, Jesus Christ.</a:t>
            </a:r>
            <a:endParaRPr/>
          </a:p>
        </p:txBody>
      </p:sp>
      <p:sp>
        <p:nvSpPr>
          <p:cNvPr id="244" name="Google Shape;244;p2"/>
          <p:cNvSpPr txBox="1"/>
          <p:nvPr/>
        </p:nvSpPr>
        <p:spPr>
          <a:xfrm>
            <a:off x="596278" y="533745"/>
            <a:ext cx="274947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John 1:3</a:t>
            </a:r>
            <a:endParaRPr b="0" i="0" sz="4800" u="none" cap="none" strike="noStrike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"/>
          <p:cNvSpPr txBox="1"/>
          <p:nvPr/>
        </p:nvSpPr>
        <p:spPr>
          <a:xfrm>
            <a:off x="2352338" y="1565124"/>
            <a:ext cx="232146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SERMON</a:t>
            </a:r>
            <a:endParaRPr b="0" i="0" sz="4000" u="none" cap="none" strike="noStrike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0" name="Google Shape;250;p3"/>
          <p:cNvSpPr txBox="1"/>
          <p:nvPr/>
        </p:nvSpPr>
        <p:spPr>
          <a:xfrm>
            <a:off x="2138336" y="4325686"/>
            <a:ext cx="274947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John 1:3</a:t>
            </a:r>
            <a:endParaRPr b="0" i="0" sz="4800" u="none" cap="none" strike="noStrike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1" name="Google Shape;251;p3"/>
          <p:cNvSpPr txBox="1"/>
          <p:nvPr/>
        </p:nvSpPr>
        <p:spPr>
          <a:xfrm>
            <a:off x="1415384" y="2532315"/>
            <a:ext cx="4195379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8800" u="none" cap="none" strike="noStrike">
                <a:solidFill>
                  <a:srgbClr val="0B355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Reaction</a:t>
            </a:r>
            <a:endParaRPr b="0" i="1" sz="8800" u="none" cap="none" strike="noStrike">
              <a:solidFill>
                <a:srgbClr val="0B355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구름, 하늘, 야외, 태양이(가) 표시된 사진&#10;&#10;AI가 생성한 콘텐츠는 부정확할 수 있습니다." id="252" name="Google Shape;252;p3"/>
          <p:cNvPicPr preferRelativeResize="0"/>
          <p:nvPr/>
        </p:nvPicPr>
        <p:blipFill rotWithShape="1">
          <a:blip r:embed="rId3">
            <a:alphaModFix/>
          </a:blip>
          <a:srcRect b="48848" l="40429" r="33073" t="24799"/>
          <a:stretch/>
        </p:blipFill>
        <p:spPr>
          <a:xfrm>
            <a:off x="7029844" y="1309397"/>
            <a:ext cx="4262706" cy="4239206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8 Creative Birthday Party Ideas for Adults, Teens, &amp; Kids" id="257" name="Google Shape;257;p4"/>
          <p:cNvPicPr preferRelativeResize="0"/>
          <p:nvPr/>
        </p:nvPicPr>
        <p:blipFill rotWithShape="1">
          <a:blip r:embed="rId3">
            <a:alphaModFix/>
          </a:blip>
          <a:srcRect b="8359" l="0" r="0" t="8359"/>
          <a:stretch/>
        </p:blipFill>
        <p:spPr>
          <a:xfrm>
            <a:off x="0" y="0"/>
            <a:ext cx="1219200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8 Creative Birthday Party Ideas for Adults, Teens, &amp; Kids" id="262" name="Google Shape;262;p5"/>
          <p:cNvPicPr preferRelativeResize="0"/>
          <p:nvPr/>
        </p:nvPicPr>
        <p:blipFill rotWithShape="1">
          <a:blip r:embed="rId3">
            <a:alphaModFix/>
          </a:blip>
          <a:srcRect b="8359" l="0" r="0" t="8359"/>
          <a:stretch/>
        </p:blipFill>
        <p:spPr>
          <a:xfrm>
            <a:off x="0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5"/>
          <p:cNvSpPr txBox="1"/>
          <p:nvPr/>
        </p:nvSpPr>
        <p:spPr>
          <a:xfrm>
            <a:off x="2327564" y="1112581"/>
            <a:ext cx="7602975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Happy birthday to you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Happy birthday to you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Happy birthday dear </a:t>
            </a:r>
            <a:r>
              <a:rPr b="1" lang="en-US" sz="48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○○○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Happy birthday to you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8 Creative Birthday Party Ideas for Adults, Teens, &amp; Kids" id="268" name="Google Shape;268;p6"/>
          <p:cNvPicPr preferRelativeResize="0"/>
          <p:nvPr/>
        </p:nvPicPr>
        <p:blipFill rotWithShape="1">
          <a:blip r:embed="rId3">
            <a:alphaModFix/>
          </a:blip>
          <a:srcRect b="8359" l="0" r="0" t="8359"/>
          <a:stretch/>
        </p:blipFill>
        <p:spPr>
          <a:xfrm>
            <a:off x="0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6"/>
          <p:cNvSpPr txBox="1"/>
          <p:nvPr/>
        </p:nvSpPr>
        <p:spPr>
          <a:xfrm>
            <a:off x="7650597" y="1090196"/>
            <a:ext cx="4818173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왜 태어났니?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왜 태어났니?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공부도 못하면서</a:t>
            </a:r>
            <a:endParaRPr b="1" sz="4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왜 태어났니?</a:t>
            </a:r>
            <a:endParaRPr/>
          </a:p>
        </p:txBody>
      </p:sp>
      <p:sp>
        <p:nvSpPr>
          <p:cNvPr id="270" name="Google Shape;270;p6"/>
          <p:cNvSpPr txBox="1"/>
          <p:nvPr/>
        </p:nvSpPr>
        <p:spPr>
          <a:xfrm>
            <a:off x="290946" y="1112581"/>
            <a:ext cx="7602975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Happy birthday to you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Happy birthday to you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Happy birthday dear </a:t>
            </a:r>
            <a:r>
              <a:rPr b="1" lang="en-US" sz="48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○○○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Happy birthday to you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8 Creative Birthday Party Ideas for Adults, Teens, &amp; Kids" id="275" name="Google Shape;275;p7"/>
          <p:cNvPicPr preferRelativeResize="0"/>
          <p:nvPr/>
        </p:nvPicPr>
        <p:blipFill rotWithShape="1">
          <a:blip r:embed="rId3">
            <a:alphaModFix/>
          </a:blip>
          <a:srcRect b="8359" l="0" r="0" t="8359"/>
          <a:stretch/>
        </p:blipFill>
        <p:spPr>
          <a:xfrm>
            <a:off x="0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7"/>
          <p:cNvSpPr txBox="1"/>
          <p:nvPr/>
        </p:nvSpPr>
        <p:spPr>
          <a:xfrm>
            <a:off x="502337" y="1112581"/>
            <a:ext cx="4818173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왜 태어났니?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왜 태어났니?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공부도 못하면서</a:t>
            </a:r>
            <a:endParaRPr b="1" sz="4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왜 태어났니?</a:t>
            </a:r>
            <a:endParaRPr/>
          </a:p>
        </p:txBody>
      </p:sp>
      <p:sp>
        <p:nvSpPr>
          <p:cNvPr id="277" name="Google Shape;277;p7"/>
          <p:cNvSpPr txBox="1"/>
          <p:nvPr/>
        </p:nvSpPr>
        <p:spPr>
          <a:xfrm>
            <a:off x="5244019" y="1112581"/>
            <a:ext cx="7024474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Why were you even born?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Why were you even born?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If you can’t study well,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why were you even born?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8 Creative Birthday Party Ideas for Adults, Teens, &amp; Kids" id="282" name="Google Shape;282;p8"/>
          <p:cNvPicPr preferRelativeResize="0"/>
          <p:nvPr/>
        </p:nvPicPr>
        <p:blipFill rotWithShape="1">
          <a:blip r:embed="rId3">
            <a:alphaModFix/>
          </a:blip>
          <a:srcRect b="8359" l="0" r="0" t="8359"/>
          <a:stretch/>
        </p:blipFill>
        <p:spPr>
          <a:xfrm>
            <a:off x="0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8"/>
          <p:cNvSpPr txBox="1"/>
          <p:nvPr/>
        </p:nvSpPr>
        <p:spPr>
          <a:xfrm>
            <a:off x="502337" y="1112581"/>
            <a:ext cx="4818173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왜 태어났니?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왜 태어났니?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공부도 못하면서</a:t>
            </a:r>
            <a:endParaRPr b="1" sz="4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왜 태어났니?</a:t>
            </a:r>
            <a:endParaRPr/>
          </a:p>
        </p:txBody>
      </p:sp>
      <p:sp>
        <p:nvSpPr>
          <p:cNvPr id="284" name="Google Shape;284;p8"/>
          <p:cNvSpPr txBox="1"/>
          <p:nvPr/>
        </p:nvSpPr>
        <p:spPr>
          <a:xfrm>
            <a:off x="5244019" y="1112581"/>
            <a:ext cx="7024474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Why were you even born?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Why were you even born?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If you can’t study well,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why were you even born?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9"/>
          <p:cNvSpPr txBox="1"/>
          <p:nvPr/>
        </p:nvSpPr>
        <p:spPr>
          <a:xfrm>
            <a:off x="9643021" y="1226805"/>
            <a:ext cx="1317990" cy="3154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sz="19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구름, 야외, 경치, 하늘이(가) 표시된 사진&#10;&#10;AI가 생성한 콘텐츠는 부정확할 수 있습니다." id="290" name="Google Shape;290;p9"/>
          <p:cNvPicPr preferRelativeResize="0"/>
          <p:nvPr/>
        </p:nvPicPr>
        <p:blipFill rotWithShape="1">
          <a:blip r:embed="rId3">
            <a:alphaModFix/>
          </a:blip>
          <a:srcRect b="0" l="817" r="1022" t="7975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9"/>
          <p:cNvSpPr txBox="1"/>
          <p:nvPr/>
        </p:nvSpPr>
        <p:spPr>
          <a:xfrm>
            <a:off x="6738187" y="274289"/>
            <a:ext cx="1317990" cy="3154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sz="19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9"/>
          <p:cNvSpPr txBox="1"/>
          <p:nvPr/>
        </p:nvSpPr>
        <p:spPr>
          <a:xfrm>
            <a:off x="4709092" y="1128369"/>
            <a:ext cx="2377575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Why</a:t>
            </a:r>
            <a:endParaRPr sz="8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0"/>
          <p:cNvSpPr txBox="1"/>
          <p:nvPr/>
        </p:nvSpPr>
        <p:spPr>
          <a:xfrm>
            <a:off x="9643021" y="1226805"/>
            <a:ext cx="1317990" cy="3154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sz="19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구름, 야외, 경치, 하늘이(가) 표시된 사진&#10;&#10;AI가 생성한 콘텐츠는 부정확할 수 있습니다." id="298" name="Google Shape;298;p10"/>
          <p:cNvPicPr preferRelativeResize="0"/>
          <p:nvPr/>
        </p:nvPicPr>
        <p:blipFill rotWithShape="1">
          <a:blip r:embed="rId3">
            <a:alphaModFix/>
          </a:blip>
          <a:srcRect b="0" l="817" r="1022" t="7975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10"/>
          <p:cNvSpPr txBox="1"/>
          <p:nvPr/>
        </p:nvSpPr>
        <p:spPr>
          <a:xfrm>
            <a:off x="7911667" y="274290"/>
            <a:ext cx="1317990" cy="3154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sz="19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0" name="Google Shape;300;p10"/>
          <p:cNvSpPr txBox="1"/>
          <p:nvPr/>
        </p:nvSpPr>
        <p:spPr>
          <a:xfrm>
            <a:off x="2895109" y="679861"/>
            <a:ext cx="4801314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Why do we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 to church</a:t>
            </a:r>
            <a:endParaRPr sz="72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1"/>
          <p:cNvSpPr txBox="1"/>
          <p:nvPr/>
        </p:nvSpPr>
        <p:spPr>
          <a:xfrm>
            <a:off x="9643021" y="1226805"/>
            <a:ext cx="1317990" cy="3154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sz="19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구름, 야외, 경치, 하늘이(가) 표시된 사진&#10;&#10;AI가 생성한 콘텐츠는 부정확할 수 있습니다." id="306" name="Google Shape;306;p11"/>
          <p:cNvPicPr preferRelativeResize="0"/>
          <p:nvPr/>
        </p:nvPicPr>
        <p:blipFill rotWithShape="1">
          <a:blip r:embed="rId3">
            <a:alphaModFix/>
          </a:blip>
          <a:srcRect b="0" l="817" r="1022" t="7975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11"/>
          <p:cNvSpPr txBox="1"/>
          <p:nvPr/>
        </p:nvSpPr>
        <p:spPr>
          <a:xfrm>
            <a:off x="8932747" y="274290"/>
            <a:ext cx="1317990" cy="3154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sz="19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8" name="Google Shape;308;p11"/>
          <p:cNvSpPr txBox="1"/>
          <p:nvPr/>
        </p:nvSpPr>
        <p:spPr>
          <a:xfrm>
            <a:off x="1744295" y="420781"/>
            <a:ext cx="7468711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Why is there evil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this world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even if God is good</a:t>
            </a:r>
            <a:endParaRPr sz="72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2"/>
          <p:cNvSpPr txBox="1"/>
          <p:nvPr/>
        </p:nvSpPr>
        <p:spPr>
          <a:xfrm>
            <a:off x="9643021" y="1226805"/>
            <a:ext cx="1317990" cy="3154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sz="19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구름, 야외, 경치, 하늘이(가) 표시된 사진&#10;&#10;AI가 생성한 콘텐츠는 부정확할 수 있습니다." id="314" name="Google Shape;314;p12"/>
          <p:cNvPicPr preferRelativeResize="0"/>
          <p:nvPr/>
        </p:nvPicPr>
        <p:blipFill rotWithShape="1">
          <a:blip r:embed="rId3">
            <a:alphaModFix/>
          </a:blip>
          <a:srcRect b="0" l="817" r="1022" t="7975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12"/>
          <p:cNvSpPr txBox="1"/>
          <p:nvPr/>
        </p:nvSpPr>
        <p:spPr>
          <a:xfrm>
            <a:off x="8766991" y="274290"/>
            <a:ext cx="1317990" cy="3154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sz="19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6" name="Google Shape;316;p12"/>
          <p:cNvSpPr txBox="1"/>
          <p:nvPr/>
        </p:nvSpPr>
        <p:spPr>
          <a:xfrm>
            <a:off x="2161921" y="697483"/>
            <a:ext cx="6571030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Why Christianity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 the only truth</a:t>
            </a:r>
            <a:endParaRPr sz="72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3"/>
          <p:cNvSpPr txBox="1"/>
          <p:nvPr/>
        </p:nvSpPr>
        <p:spPr>
          <a:xfrm>
            <a:off x="9643021" y="1226805"/>
            <a:ext cx="1317990" cy="3154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sz="19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구름, 야외, 경치, 하늘이(가) 표시된 사진&#10;&#10;AI가 생성한 콘텐츠는 부정확할 수 있습니다." id="322" name="Google Shape;322;p13"/>
          <p:cNvPicPr preferRelativeResize="0"/>
          <p:nvPr/>
        </p:nvPicPr>
        <p:blipFill rotWithShape="1">
          <a:blip r:embed="rId3">
            <a:alphaModFix/>
          </a:blip>
          <a:srcRect b="0" l="817" r="1022" t="7975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13"/>
          <p:cNvSpPr txBox="1"/>
          <p:nvPr/>
        </p:nvSpPr>
        <p:spPr>
          <a:xfrm>
            <a:off x="8477431" y="274290"/>
            <a:ext cx="1317990" cy="3154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sz="19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4" name="Google Shape;324;p13"/>
          <p:cNvSpPr txBox="1"/>
          <p:nvPr/>
        </p:nvSpPr>
        <p:spPr>
          <a:xfrm>
            <a:off x="2111586" y="697483"/>
            <a:ext cx="6365845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Why on earth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 we even exist</a:t>
            </a:r>
            <a:endParaRPr sz="72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4"/>
          <p:cNvSpPr txBox="1"/>
          <p:nvPr/>
        </p:nvSpPr>
        <p:spPr>
          <a:xfrm>
            <a:off x="9643021" y="1226805"/>
            <a:ext cx="1317990" cy="3154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sz="19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구름, 야외, 경치, 하늘이(가) 표시된 사진&#10;&#10;AI가 생성한 콘텐츠는 부정확할 수 있습니다." id="330" name="Google Shape;330;p14"/>
          <p:cNvPicPr preferRelativeResize="0"/>
          <p:nvPr/>
        </p:nvPicPr>
        <p:blipFill rotWithShape="1">
          <a:blip r:embed="rId3">
            <a:alphaModFix/>
          </a:blip>
          <a:srcRect b="0" l="817" r="1022" t="7975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14"/>
          <p:cNvSpPr txBox="1"/>
          <p:nvPr/>
        </p:nvSpPr>
        <p:spPr>
          <a:xfrm>
            <a:off x="6738187" y="274289"/>
            <a:ext cx="1317990" cy="3154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sz="19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2" name="Google Shape;332;p14"/>
          <p:cNvSpPr txBox="1"/>
          <p:nvPr/>
        </p:nvSpPr>
        <p:spPr>
          <a:xfrm>
            <a:off x="4709092" y="1128369"/>
            <a:ext cx="2377575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Why</a:t>
            </a:r>
            <a:endParaRPr sz="8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33" name="Google Shape;33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17499" y="2255059"/>
            <a:ext cx="7357002" cy="4604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ostmodern paradigm explained - Concepts Hacked" id="338" name="Google Shape;33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15"/>
          <p:cNvSpPr/>
          <p:nvPr/>
        </p:nvSpPr>
        <p:spPr>
          <a:xfrm>
            <a:off x="3421379" y="1676399"/>
            <a:ext cx="5349240" cy="3505200"/>
          </a:xfrm>
          <a:prstGeom prst="ellipse">
            <a:avLst/>
          </a:prstGeom>
          <a:solidFill>
            <a:srgbClr val="E9CCA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40" name="Google Shape;340;p15"/>
          <p:cNvSpPr txBox="1"/>
          <p:nvPr/>
        </p:nvSpPr>
        <p:spPr>
          <a:xfrm>
            <a:off x="3546263" y="2921168"/>
            <a:ext cx="509947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6000">
                <a:solidFill>
                  <a:srgbClr val="9D39A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Postmodernism</a:t>
            </a:r>
            <a:endParaRPr b="1" i="1" sz="6000">
              <a:solidFill>
                <a:srgbClr val="9D39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ostmodern paradigm explained - Concepts Hacked" id="345" name="Google Shape;34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16"/>
          <p:cNvSpPr/>
          <p:nvPr/>
        </p:nvSpPr>
        <p:spPr>
          <a:xfrm>
            <a:off x="3421379" y="1676399"/>
            <a:ext cx="5349240" cy="3505200"/>
          </a:xfrm>
          <a:prstGeom prst="ellipse">
            <a:avLst/>
          </a:prstGeom>
          <a:solidFill>
            <a:srgbClr val="E9CCA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47" name="Google Shape;347;p16"/>
          <p:cNvSpPr txBox="1"/>
          <p:nvPr/>
        </p:nvSpPr>
        <p:spPr>
          <a:xfrm>
            <a:off x="3546262" y="2296328"/>
            <a:ext cx="509947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6000">
                <a:solidFill>
                  <a:srgbClr val="9D39A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Postmodernism</a:t>
            </a:r>
            <a:endParaRPr b="1" i="1" sz="6000">
              <a:solidFill>
                <a:srgbClr val="9D39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8" name="Google Shape;348;p16"/>
          <p:cNvSpPr txBox="1"/>
          <p:nvPr/>
        </p:nvSpPr>
        <p:spPr>
          <a:xfrm>
            <a:off x="3464387" y="3205816"/>
            <a:ext cx="526323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400">
                <a:solidFill>
                  <a:srgbClr val="9D39A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Truth is subjective</a:t>
            </a:r>
            <a:endParaRPr i="1" sz="5400">
              <a:solidFill>
                <a:srgbClr val="9D39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ostmodern paradigm explained - Concepts Hacked" id="353" name="Google Shape;35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17"/>
          <p:cNvSpPr/>
          <p:nvPr/>
        </p:nvSpPr>
        <p:spPr>
          <a:xfrm>
            <a:off x="3421379" y="1676399"/>
            <a:ext cx="5349240" cy="3505200"/>
          </a:xfrm>
          <a:prstGeom prst="ellipse">
            <a:avLst/>
          </a:prstGeom>
          <a:solidFill>
            <a:srgbClr val="E9CCA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55" name="Google Shape;355;p17"/>
          <p:cNvSpPr txBox="1"/>
          <p:nvPr/>
        </p:nvSpPr>
        <p:spPr>
          <a:xfrm>
            <a:off x="3546262" y="1503848"/>
            <a:ext cx="509947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6000">
                <a:solidFill>
                  <a:srgbClr val="9D39A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Postmodernism</a:t>
            </a:r>
            <a:endParaRPr b="1" i="1" sz="6000">
              <a:solidFill>
                <a:srgbClr val="9D39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6" name="Google Shape;356;p17"/>
          <p:cNvSpPr txBox="1"/>
          <p:nvPr/>
        </p:nvSpPr>
        <p:spPr>
          <a:xfrm>
            <a:off x="3243302" y="2413336"/>
            <a:ext cx="5705408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400">
                <a:solidFill>
                  <a:srgbClr val="9D39A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There are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400">
                <a:solidFill>
                  <a:srgbClr val="9D39A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 absolute truth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400">
                <a:solidFill>
                  <a:srgbClr val="9D39A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 the absolute truth</a:t>
            </a:r>
            <a:endParaRPr i="1" sz="5400">
              <a:solidFill>
                <a:srgbClr val="9D39A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8"/>
          <p:cNvSpPr txBox="1"/>
          <p:nvPr/>
        </p:nvSpPr>
        <p:spPr>
          <a:xfrm>
            <a:off x="1372936" y="839460"/>
            <a:ext cx="3377848" cy="1538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400">
                <a:solidFill>
                  <a:srgbClr val="7F34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Affirmation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rgbClr val="7F340D"/>
                </a:solidFill>
                <a:latin typeface="Arial"/>
                <a:ea typeface="Arial"/>
                <a:cs typeface="Arial"/>
                <a:sym typeface="Arial"/>
              </a:rPr>
              <a:t>긍정</a:t>
            </a:r>
            <a:endParaRPr b="1" i="1" sz="4800">
              <a:solidFill>
                <a:srgbClr val="7F34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8"/>
          <p:cNvSpPr txBox="1"/>
          <p:nvPr/>
        </p:nvSpPr>
        <p:spPr>
          <a:xfrm>
            <a:off x="6891359" y="839460"/>
            <a:ext cx="3916458" cy="1538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400">
                <a:solidFill>
                  <a:srgbClr val="7F34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Confirmation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rgbClr val="7F340D"/>
                </a:solidFill>
                <a:latin typeface="Arial"/>
                <a:ea typeface="Arial"/>
                <a:cs typeface="Arial"/>
                <a:sym typeface="Arial"/>
              </a:rPr>
              <a:t>확증</a:t>
            </a:r>
            <a:endParaRPr b="1" i="1" sz="4800">
              <a:solidFill>
                <a:srgbClr val="7F34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8"/>
          <p:cNvSpPr/>
          <p:nvPr/>
        </p:nvSpPr>
        <p:spPr>
          <a:xfrm rot="836128">
            <a:off x="2105260" y="553257"/>
            <a:ext cx="2074913" cy="1958201"/>
          </a:xfrm>
          <a:prstGeom prst="noSmoking">
            <a:avLst>
              <a:gd fmla="val 1942" name="adj"/>
            </a:avLst>
          </a:prstGeom>
          <a:solidFill>
            <a:srgbClr val="FF0000"/>
          </a:solidFill>
          <a:ln cap="flat" cmpd="sng" w="190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64" name="Google Shape;364;p18"/>
          <p:cNvSpPr/>
          <p:nvPr/>
        </p:nvSpPr>
        <p:spPr>
          <a:xfrm rot="836128">
            <a:off x="7899925" y="553258"/>
            <a:ext cx="2074913" cy="1958201"/>
          </a:xfrm>
          <a:prstGeom prst="noSmoking">
            <a:avLst>
              <a:gd fmla="val 1942" name="adj"/>
            </a:avLst>
          </a:prstGeom>
          <a:solidFill>
            <a:srgbClr val="FF0000"/>
          </a:solidFill>
          <a:ln cap="flat" cmpd="sng" w="190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Love 포스터 캘리그래피 타이포그래피 | Poster Store KR" id="365" name="Google Shape;365;p18"/>
          <p:cNvPicPr preferRelativeResize="0"/>
          <p:nvPr/>
        </p:nvPicPr>
        <p:blipFill rotWithShape="1">
          <a:blip r:embed="rId3">
            <a:alphaModFix/>
          </a:blip>
          <a:srcRect b="20940" l="0" r="345" t="38519"/>
          <a:stretch/>
        </p:blipFill>
        <p:spPr>
          <a:xfrm>
            <a:off x="0" y="2622183"/>
            <a:ext cx="12192000" cy="3581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9"/>
          <p:cNvSpPr txBox="1"/>
          <p:nvPr/>
        </p:nvSpPr>
        <p:spPr>
          <a:xfrm>
            <a:off x="1372936" y="839460"/>
            <a:ext cx="3377848" cy="1538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400">
                <a:solidFill>
                  <a:srgbClr val="7F34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Affirmation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rgbClr val="7F340D"/>
                </a:solidFill>
                <a:latin typeface="Arial"/>
                <a:ea typeface="Arial"/>
                <a:cs typeface="Arial"/>
                <a:sym typeface="Arial"/>
              </a:rPr>
              <a:t>긍정</a:t>
            </a:r>
            <a:endParaRPr b="1" i="1" sz="4800">
              <a:solidFill>
                <a:srgbClr val="7F34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19"/>
          <p:cNvSpPr txBox="1"/>
          <p:nvPr/>
        </p:nvSpPr>
        <p:spPr>
          <a:xfrm>
            <a:off x="6891359" y="839460"/>
            <a:ext cx="3916458" cy="1538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400">
                <a:solidFill>
                  <a:srgbClr val="7F34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Confirmation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rgbClr val="7F340D"/>
                </a:solidFill>
                <a:latin typeface="Arial"/>
                <a:ea typeface="Arial"/>
                <a:cs typeface="Arial"/>
                <a:sym typeface="Arial"/>
              </a:rPr>
              <a:t>확증</a:t>
            </a:r>
            <a:endParaRPr b="1" i="1" sz="4800">
              <a:solidFill>
                <a:srgbClr val="7F34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19"/>
          <p:cNvSpPr/>
          <p:nvPr/>
        </p:nvSpPr>
        <p:spPr>
          <a:xfrm rot="836128">
            <a:off x="2105260" y="553257"/>
            <a:ext cx="2074913" cy="1958201"/>
          </a:xfrm>
          <a:prstGeom prst="noSmoking">
            <a:avLst>
              <a:gd fmla="val 1942" name="adj"/>
            </a:avLst>
          </a:prstGeom>
          <a:solidFill>
            <a:srgbClr val="FF0000"/>
          </a:solidFill>
          <a:ln cap="flat" cmpd="sng" w="190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73" name="Google Shape;373;p19"/>
          <p:cNvSpPr/>
          <p:nvPr/>
        </p:nvSpPr>
        <p:spPr>
          <a:xfrm rot="836128">
            <a:off x="7899925" y="553258"/>
            <a:ext cx="2074913" cy="1958201"/>
          </a:xfrm>
          <a:prstGeom prst="noSmoking">
            <a:avLst>
              <a:gd fmla="val 1942" name="adj"/>
            </a:avLst>
          </a:prstGeom>
          <a:solidFill>
            <a:srgbClr val="FF0000"/>
          </a:solidFill>
          <a:ln cap="flat" cmpd="sng" w="190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Love 포스터 캘리그래피 타이포그래피 | Poster Store KR" id="374" name="Google Shape;374;p19"/>
          <p:cNvPicPr preferRelativeResize="0"/>
          <p:nvPr/>
        </p:nvPicPr>
        <p:blipFill rotWithShape="1">
          <a:blip r:embed="rId3">
            <a:alphaModFix/>
          </a:blip>
          <a:srcRect b="20940" l="0" r="345" t="26778"/>
          <a:stretch/>
        </p:blipFill>
        <p:spPr>
          <a:xfrm>
            <a:off x="0" y="60960"/>
            <a:ext cx="12192000" cy="4618413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19"/>
          <p:cNvSpPr txBox="1"/>
          <p:nvPr/>
        </p:nvSpPr>
        <p:spPr>
          <a:xfrm>
            <a:off x="5253334" y="3239726"/>
            <a:ext cx="168533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400">
                <a:solidFill>
                  <a:srgbClr val="7F34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Truth</a:t>
            </a:r>
            <a:endParaRPr b="1" i="1" sz="4800">
              <a:solidFill>
                <a:srgbClr val="7F340D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danie\Desktop\중등부 설교\image\혼전순결\view-1.jpg" id="380" name="Google Shape;38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792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danie\Desktop\중등부 설교\image\혼전순결\view-2.jpg" id="385" name="Google Shape;38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792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danie\Desktop\중등부 설교\image\혼전순결\view-2.jpg" id="390" name="Google Shape;39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792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danie\Desktop\중등부 설교\image\혼전순결\view-3.jpg" id="391" name="Google Shape;391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3793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22"/>
          <p:cNvSpPr txBox="1"/>
          <p:nvPr/>
        </p:nvSpPr>
        <p:spPr>
          <a:xfrm>
            <a:off x="3288182" y="641709"/>
            <a:ext cx="545053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worldview</a:t>
            </a:r>
            <a:endParaRPr sz="9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danie\Desktop\중등부 설교\image\혼전순결\view-2.jpg" id="397" name="Google Shape;39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792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ch Attack on Titan - Crunchyroll" id="398" name="Google Shape;398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005508"/>
            <a:ext cx="1219200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23"/>
          <p:cNvSpPr txBox="1"/>
          <p:nvPr/>
        </p:nvSpPr>
        <p:spPr>
          <a:xfrm>
            <a:off x="3288182" y="16869"/>
            <a:ext cx="545053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worldview</a:t>
            </a:r>
            <a:endParaRPr sz="9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danie\Desktop\중등부 설교\image\혼전순결\view-3.jpg" id="404" name="Google Shape;40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793"/>
            <a:ext cx="121920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danie\Desktop\중등부 설교\image\혼전순결\view-2.jpg" id="405" name="Google Shape;405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3792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ch Attack on Titan - Crunchyroll" id="406" name="Google Shape;406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2005508"/>
            <a:ext cx="1219200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24"/>
          <p:cNvSpPr txBox="1"/>
          <p:nvPr/>
        </p:nvSpPr>
        <p:spPr>
          <a:xfrm>
            <a:off x="3288182" y="16869"/>
            <a:ext cx="545053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worldview</a:t>
            </a:r>
            <a:endParaRPr sz="9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Attack On Titan Season 1 - 2 PLOT EXPLAINED |Topdown view of ALL EVENTS Shingeki  No Kyojin WORLD MAP - YouTube" id="408" name="Google Shape;408;p24"/>
          <p:cNvPicPr preferRelativeResize="0"/>
          <p:nvPr/>
        </p:nvPicPr>
        <p:blipFill rotWithShape="1">
          <a:blip r:embed="rId6">
            <a:alphaModFix/>
          </a:blip>
          <a:srcRect b="12666" l="0" r="0" t="12667"/>
          <a:stretch/>
        </p:blipFill>
        <p:spPr>
          <a:xfrm>
            <a:off x="0" y="0"/>
            <a:ext cx="6096000" cy="3413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OP 9 Hardest to Understand Things in Attack on Titan" id="409" name="Google Shape;409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96000" y="13792"/>
            <a:ext cx="6096000" cy="34301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ENTIRE Story of Attack on Titan in 23 Minutes" id="410" name="Google Shape;410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0" y="3473055"/>
            <a:ext cx="6096000" cy="34301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Complete Story of Attack on Titan Explained" id="411" name="Google Shape;411;p2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123092" y="3481229"/>
            <a:ext cx="6068908" cy="34137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클립아트, 그림, 만화 영화, 일러스트레이션이(가) 표시된 사진&#10;&#10;AI가 생성한 콘텐츠는 부정확할 수 있습니다." id="412" name="Google Shape;412;p2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214870" y="1215666"/>
            <a:ext cx="5816443" cy="52341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350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350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350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350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danie\Desktop\중등부 설교\image\혼전순결\view-2.jpg" id="417" name="Google Shape;41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792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danie\Desktop\중등부 설교\image\혼전순결\view-3.jpg" id="418" name="Google Shape;41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3793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25"/>
          <p:cNvSpPr txBox="1"/>
          <p:nvPr/>
        </p:nvSpPr>
        <p:spPr>
          <a:xfrm>
            <a:off x="3288182" y="641709"/>
            <a:ext cx="545053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worldview</a:t>
            </a:r>
            <a:endParaRPr sz="9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Attack On Titan Season 1 - 2 PLOT EXPLAINED |Topdown view of ALL EVENTS Shingeki  No Kyojin WORLD MAP - YouTube" id="420" name="Google Shape;420;p25"/>
          <p:cNvPicPr preferRelativeResize="0"/>
          <p:nvPr/>
        </p:nvPicPr>
        <p:blipFill rotWithShape="1">
          <a:blip r:embed="rId5">
            <a:alphaModFix/>
          </a:blip>
          <a:srcRect b="12666" l="0" r="0" t="12667"/>
          <a:stretch/>
        </p:blipFill>
        <p:spPr>
          <a:xfrm>
            <a:off x="-6096000" y="-3447691"/>
            <a:ext cx="6096000" cy="3413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OP 9 Hardest to Understand Things in Attack on Titan" id="421" name="Google Shape;421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192000" y="-3447691"/>
            <a:ext cx="6096000" cy="34301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ENTIRE Story of Attack on Titan in 23 Minutes" id="422" name="Google Shape;422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6096000" y="6985351"/>
            <a:ext cx="6096000" cy="34301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Complete Story of Attack on Titan Explained" id="423" name="Google Shape;423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219092" y="6858000"/>
            <a:ext cx="6068908" cy="34137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danie\Desktop\중등부 설교\image\혼전순결\view-4.jpg" id="428" name="Google Shape;4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26"/>
          <p:cNvSpPr txBox="1"/>
          <p:nvPr/>
        </p:nvSpPr>
        <p:spPr>
          <a:xfrm>
            <a:off x="3288182" y="641709"/>
            <a:ext cx="545053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worldview</a:t>
            </a:r>
            <a:endParaRPr sz="9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danie\Desktop\중등부 설교\image\혼전순결\view-3.jpg" id="434" name="Google Shape;43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793"/>
            <a:ext cx="121920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danie\Pictures\source\png\en-df9e42178ce28600ec4049a9dc80d818.png" id="435" name="Google Shape;435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6797" y="13793"/>
            <a:ext cx="2540000" cy="2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27"/>
          <p:cNvSpPr txBox="1"/>
          <p:nvPr/>
        </p:nvSpPr>
        <p:spPr>
          <a:xfrm>
            <a:off x="3288182" y="641709"/>
            <a:ext cx="545053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worldview</a:t>
            </a:r>
            <a:endParaRPr sz="9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danie\Desktop\중등부 설교\image\stuff\Talk-about-it-Tuesdays2018.png" id="441" name="Google Shape;44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3485" y="899527"/>
            <a:ext cx="4083819" cy="3526499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28"/>
          <p:cNvSpPr/>
          <p:nvPr/>
        </p:nvSpPr>
        <p:spPr>
          <a:xfrm>
            <a:off x="926968" y="1348508"/>
            <a:ext cx="2232341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C2D5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Human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C2D5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Words</a:t>
            </a:r>
            <a:endParaRPr/>
          </a:p>
        </p:txBody>
      </p:sp>
      <p:sp>
        <p:nvSpPr>
          <p:cNvPr id="443" name="Google Shape;443;p28"/>
          <p:cNvSpPr/>
          <p:nvPr/>
        </p:nvSpPr>
        <p:spPr>
          <a:xfrm>
            <a:off x="8690026" y="1348508"/>
            <a:ext cx="1989967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CCC0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God’s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CCC0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Words</a:t>
            </a:r>
            <a:endParaRPr/>
          </a:p>
        </p:txBody>
      </p:sp>
      <p:pic>
        <p:nvPicPr>
          <p:cNvPr descr="Image result for stamp png" id="444" name="Google Shape;444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00256" y="2276872"/>
            <a:ext cx="3388611" cy="1920213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28"/>
          <p:cNvSpPr/>
          <p:nvPr/>
        </p:nvSpPr>
        <p:spPr>
          <a:xfrm>
            <a:off x="9253211" y="4773150"/>
            <a:ext cx="1682705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CCC0D9"/>
                </a:solidFill>
                <a:latin typeface="Malgun Gothic"/>
                <a:ea typeface="Malgun Gothic"/>
                <a:cs typeface="Malgun Gothic"/>
                <a:sym typeface="Malgun Gothic"/>
              </a:rPr>
              <a:t>Error</a:t>
            </a:r>
            <a:endParaRPr/>
          </a:p>
        </p:txBody>
      </p:sp>
      <p:sp>
        <p:nvSpPr>
          <p:cNvPr id="446" name="Google Shape;446;p28"/>
          <p:cNvSpPr/>
          <p:nvPr/>
        </p:nvSpPr>
        <p:spPr>
          <a:xfrm rot="836128">
            <a:off x="9087952" y="4226098"/>
            <a:ext cx="2074913" cy="1958201"/>
          </a:xfrm>
          <a:prstGeom prst="noSmoking">
            <a:avLst>
              <a:gd fmla="val 1942" name="adj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danie\Desktop\중등부 설교\image\stuff\Dead Sea Scroll - Isaiah Scroll copy copy.png" id="451" name="Google Shape;45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75124" y="1557051"/>
            <a:ext cx="7072868" cy="3743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danie\Desktop\중등부 설교\image\stuff\index copy.png" id="452" name="Google Shape;452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413" y="260648"/>
            <a:ext cx="3657600" cy="3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29"/>
          <p:cNvSpPr txBox="1"/>
          <p:nvPr/>
        </p:nvSpPr>
        <p:spPr>
          <a:xfrm>
            <a:off x="5987844" y="260648"/>
            <a:ext cx="464742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manuscripts</a:t>
            </a:r>
            <a:endParaRPr sz="72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8" name="Google Shape;458;p30"/>
          <p:cNvGraphicFramePr/>
          <p:nvPr/>
        </p:nvGraphicFramePr>
        <p:xfrm>
          <a:off x="527380" y="64469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{6EC28322-3640-4CD1-81A6-0775CE57C3E6}</a:tableStyleId>
              </a:tblPr>
              <a:tblGrid>
                <a:gridCol w="2359575"/>
                <a:gridCol w="1887675"/>
                <a:gridCol w="2042850"/>
                <a:gridCol w="1638100"/>
                <a:gridCol w="1698900"/>
                <a:gridCol w="1510125"/>
              </a:tblGrid>
              <a:tr h="9712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Author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Written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r>
                        <a:rPr baseline="30000"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</a:t>
                      </a: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Copy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Elapsed Time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Number of Copies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Accuracy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</a:tr>
              <a:tr h="562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Platon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B.C. 400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A.D. 900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1300 yrs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</a:tr>
              <a:tr h="562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Caesar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B.C. 100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A.D. 900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 yrs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</a:tr>
              <a:tr h="562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Libby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A.D. 17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A.D. 900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900 yrs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</a:tr>
              <a:tr h="562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Tecitus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A.D. 100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A.D. 1100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1000 yrs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</a:tr>
              <a:tr h="562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Aristotle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B.C. 300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A.D. 1100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1400 yrs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49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</a:tr>
              <a:tr h="562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Socrates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B.C. 400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A.D. 1000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1400 yrs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193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</a:tr>
              <a:tr h="562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Homer(Iliad)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B.C. 900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B.C. 400 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500 yrs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643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95%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</a:tr>
              <a:tr h="562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New Testament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A.D. 100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A.D. 130-200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&lt; 100 yrs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5600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99.5%</a:t>
                      </a:r>
                      <a:endParaRPr sz="2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121925" marL="121925" anchor="ctr"/>
                </a:tc>
              </a:tr>
            </a:tbl>
          </a:graphicData>
        </a:graphic>
      </p:graphicFrame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danie\Desktop\중등부 설교\image\이단\순도 100\6361905809208597841684794896_bible-sunlight-fire.jpg" id="463" name="Google Shape;463;p31"/>
          <p:cNvPicPr preferRelativeResize="0"/>
          <p:nvPr/>
        </p:nvPicPr>
        <p:blipFill rotWithShape="1">
          <a:blip r:embed="rId3">
            <a:alphaModFix/>
          </a:blip>
          <a:srcRect b="-168" l="0" r="0" t="7280"/>
          <a:stretch/>
        </p:blipFill>
        <p:spPr>
          <a:xfrm>
            <a:off x="-49403" y="0"/>
            <a:ext cx="1224140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danie\Desktop\중등부 설교\image\이단\순도 100\Fire-PNG-Image-23246.png" id="464" name="Google Shape;464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2489044">
            <a:off x="-2594815" y="-14079"/>
            <a:ext cx="9794465" cy="3558709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31"/>
          <p:cNvSpPr/>
          <p:nvPr/>
        </p:nvSpPr>
        <p:spPr>
          <a:xfrm>
            <a:off x="7149796" y="1752600"/>
            <a:ext cx="4810932" cy="533400"/>
          </a:xfrm>
          <a:prstGeom prst="rect">
            <a:avLst/>
          </a:prstGeom>
          <a:noFill/>
          <a:ln cap="flat" cmpd="sng" w="762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66" name="Google Shape;466;p31"/>
          <p:cNvSpPr txBox="1"/>
          <p:nvPr/>
        </p:nvSpPr>
        <p:spPr>
          <a:xfrm>
            <a:off x="7239888" y="340025"/>
            <a:ext cx="4810932" cy="6002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67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Timothy 3:16</a:t>
            </a:r>
            <a:endParaRPr sz="4267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7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 Scripture is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7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breathed out by God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7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profitable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7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 teaching,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7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 reproof,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7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 correction,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7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for training </a:t>
            </a:r>
            <a:br>
              <a:rPr lang="en-US" sz="4267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4267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righteousness</a:t>
            </a:r>
            <a:endParaRPr sz="4267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danie\Desktop\중등부 설교\image\이단\순도 100\1 mbcrozY9R1BCfawAFV1D2g.jpeg" id="471" name="Google Shape;471;p32"/>
          <p:cNvPicPr preferRelativeResize="0"/>
          <p:nvPr/>
        </p:nvPicPr>
        <p:blipFill rotWithShape="1">
          <a:blip r:embed="rId3">
            <a:alphaModFix/>
          </a:blip>
          <a:srcRect b="8245" l="0" r="0" t="7421"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32"/>
          <p:cNvSpPr/>
          <p:nvPr/>
        </p:nvSpPr>
        <p:spPr>
          <a:xfrm>
            <a:off x="2063552" y="1354539"/>
            <a:ext cx="1536171" cy="2208247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73" name="Google Shape;473;p32"/>
          <p:cNvSpPr txBox="1"/>
          <p:nvPr/>
        </p:nvSpPr>
        <p:spPr>
          <a:xfrm>
            <a:off x="239350" y="213025"/>
            <a:ext cx="4068743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33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Author : </a:t>
            </a:r>
            <a:r>
              <a:rPr lang="en-US" sz="6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God</a:t>
            </a:r>
            <a:endParaRPr sz="6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C:\Users\danie\Pictures\source\scholarship\launch-peopled.png" id="474" name="Google Shape;474;p32"/>
          <p:cNvPicPr preferRelativeResize="0"/>
          <p:nvPr/>
        </p:nvPicPr>
        <p:blipFill rotWithShape="1">
          <a:blip r:embed="rId4">
            <a:alphaModFix/>
          </a:blip>
          <a:srcRect b="0" l="49844" r="0" t="0"/>
          <a:stretch/>
        </p:blipFill>
        <p:spPr>
          <a:xfrm>
            <a:off x="2286803" y="3562786"/>
            <a:ext cx="1089668" cy="3182561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32"/>
          <p:cNvSpPr/>
          <p:nvPr/>
        </p:nvSpPr>
        <p:spPr>
          <a:xfrm flipH="1" rot="7654315">
            <a:off x="3801068" y="4804461"/>
            <a:ext cx="1452117" cy="1630359"/>
          </a:xfrm>
          <a:prstGeom prst="bentArrow">
            <a:avLst>
              <a:gd fmla="val 25000" name="adj1"/>
              <a:gd fmla="val 24610" name="adj2"/>
              <a:gd fmla="val 24634" name="adj3"/>
              <a:gd fmla="val 43750" name="adj4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33"/>
          <p:cNvSpPr/>
          <p:nvPr/>
        </p:nvSpPr>
        <p:spPr>
          <a:xfrm>
            <a:off x="5555674" y="2545080"/>
            <a:ext cx="2026920" cy="533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81" name="Google Shape;481;p33"/>
          <p:cNvSpPr/>
          <p:nvPr/>
        </p:nvSpPr>
        <p:spPr>
          <a:xfrm>
            <a:off x="2331024" y="3050288"/>
            <a:ext cx="2026920" cy="533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구름, 하늘, 야외, 태양이(가) 표시된 사진&#10;&#10;AI가 생성한 콘텐츠는 부정확할 수 있습니다." id="482" name="Google Shape;482;p33"/>
          <p:cNvPicPr preferRelativeResize="0"/>
          <p:nvPr/>
        </p:nvPicPr>
        <p:blipFill rotWithShape="1">
          <a:blip r:embed="rId3">
            <a:alphaModFix/>
          </a:blip>
          <a:srcRect b="48848" l="40429" r="33073" t="24799"/>
          <a:stretch/>
        </p:blipFill>
        <p:spPr>
          <a:xfrm>
            <a:off x="8137003" y="3429000"/>
            <a:ext cx="3042029" cy="3025258"/>
          </a:xfrm>
          <a:prstGeom prst="ellipse">
            <a:avLst/>
          </a:prstGeom>
          <a:noFill/>
          <a:ln>
            <a:noFill/>
          </a:ln>
        </p:spPr>
      </p:pic>
      <p:sp>
        <p:nvSpPr>
          <p:cNvPr id="483" name="Google Shape;483;p33"/>
          <p:cNvSpPr txBox="1"/>
          <p:nvPr/>
        </p:nvSpPr>
        <p:spPr>
          <a:xfrm>
            <a:off x="654153" y="1342128"/>
            <a:ext cx="11242114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proclaim to you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we have seen and heard,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 that you also may have fellowship with us.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our fellowship is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with the Father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with his Son, Jesus Christ.</a:t>
            </a:r>
            <a:endParaRPr/>
          </a:p>
        </p:txBody>
      </p:sp>
      <p:sp>
        <p:nvSpPr>
          <p:cNvPr id="484" name="Google Shape;484;p33"/>
          <p:cNvSpPr txBox="1"/>
          <p:nvPr/>
        </p:nvSpPr>
        <p:spPr>
          <a:xfrm>
            <a:off x="596278" y="533745"/>
            <a:ext cx="274947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800"/>
              <a:buFont typeface="Times New Roman"/>
              <a:buNone/>
            </a:pPr>
            <a:r>
              <a:rPr b="0" i="0" lang="en-US" sz="48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John 1:3</a:t>
            </a:r>
            <a:endParaRPr b="0" i="0" sz="4800" u="none" cap="none" strike="noStrike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danie\Desktop\중등부 설교\image\이단\순도 100\성경 어디까지 암송해봤니.jpg" id="489" name="Google Shape;48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55342" y="981246"/>
            <a:ext cx="3024336" cy="4895507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34"/>
          <p:cNvSpPr txBox="1"/>
          <p:nvPr/>
        </p:nvSpPr>
        <p:spPr>
          <a:xfrm>
            <a:off x="6263285" y="2562159"/>
            <a:ext cx="3334567" cy="1733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33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Not just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33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Knowledge</a:t>
            </a:r>
            <a:endParaRPr sz="6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최은성\Desktop\초등부 주보 &amp; 디자인\행사\2016.05 어린이주일\태양의 후예\201603221403533880_d.jpg" id="495" name="Google Shape;49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3446" y="64247"/>
            <a:ext cx="10040553" cy="6693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최은성\Desktop\초등부 주보 &amp; 디자인\행사\2016.05 어린이주일\태양의 후예\201603221403533880_d.jpg" id="500" name="Google Shape;50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3446" y="64247"/>
            <a:ext cx="10040553" cy="66937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최은성\Desktop\초등부 주보 &amp; 디자인\행사\2016.05 어린이주일\태양의 후예\201603221403533880_1.jpg" id="501" name="Google Shape;501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93057" y="58236"/>
            <a:ext cx="10081120" cy="6720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37"/>
          <p:cNvSpPr txBox="1"/>
          <p:nvPr/>
        </p:nvSpPr>
        <p:spPr>
          <a:xfrm>
            <a:off x="3026730" y="2118536"/>
            <a:ext cx="613854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6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True Spiritual Life</a:t>
            </a:r>
            <a:endParaRPr b="1" i="1" sz="72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38"/>
          <p:cNvSpPr txBox="1"/>
          <p:nvPr/>
        </p:nvSpPr>
        <p:spPr>
          <a:xfrm>
            <a:off x="2718761" y="2812888"/>
            <a:ext cx="6754478" cy="91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33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Know God’s love for us</a:t>
            </a:r>
            <a:endParaRPr sz="6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12" name="Google Shape;512;p38"/>
          <p:cNvSpPr txBox="1"/>
          <p:nvPr/>
        </p:nvSpPr>
        <p:spPr>
          <a:xfrm>
            <a:off x="3026729" y="1493502"/>
            <a:ext cx="613854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6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True Spiritual Life</a:t>
            </a:r>
            <a:endParaRPr b="1" i="1" sz="72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로고, 상징, 하트, 그래픽이(가) 표시된 사진&#10;&#10;AI가 생성한 콘텐츠는 부정확할 수 있습니다." id="513" name="Google Shape;51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01666" y="3639562"/>
            <a:ext cx="4588666" cy="1724936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39"/>
          <p:cNvSpPr txBox="1"/>
          <p:nvPr/>
        </p:nvSpPr>
        <p:spPr>
          <a:xfrm>
            <a:off x="2718757" y="1944787"/>
            <a:ext cx="6754478" cy="91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33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Know God’s love for us</a:t>
            </a:r>
            <a:endParaRPr sz="6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19" name="Google Shape;519;p39"/>
          <p:cNvSpPr txBox="1"/>
          <p:nvPr/>
        </p:nvSpPr>
        <p:spPr>
          <a:xfrm>
            <a:off x="4597031" y="3567896"/>
            <a:ext cx="2997937" cy="91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33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React to it</a:t>
            </a:r>
            <a:endParaRPr sz="6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20" name="Google Shape;520;p39"/>
          <p:cNvSpPr txBox="1"/>
          <p:nvPr/>
        </p:nvSpPr>
        <p:spPr>
          <a:xfrm>
            <a:off x="5737564" y="2756342"/>
            <a:ext cx="716863" cy="91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33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&amp;</a:t>
            </a:r>
            <a:endParaRPr sz="6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21" name="Google Shape;521;p39"/>
          <p:cNvSpPr txBox="1"/>
          <p:nvPr/>
        </p:nvSpPr>
        <p:spPr>
          <a:xfrm>
            <a:off x="3026725" y="625401"/>
            <a:ext cx="613854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6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True Spiritual Life</a:t>
            </a:r>
            <a:endParaRPr b="1" i="1" sz="72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40"/>
          <p:cNvSpPr txBox="1"/>
          <p:nvPr/>
        </p:nvSpPr>
        <p:spPr>
          <a:xfrm>
            <a:off x="426969" y="1944787"/>
            <a:ext cx="6754478" cy="91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33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Know God’s love for us</a:t>
            </a:r>
            <a:endParaRPr sz="6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27" name="Google Shape;527;p40"/>
          <p:cNvSpPr txBox="1"/>
          <p:nvPr/>
        </p:nvSpPr>
        <p:spPr>
          <a:xfrm>
            <a:off x="4145613" y="3567896"/>
            <a:ext cx="2997937" cy="91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33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React to it</a:t>
            </a:r>
            <a:endParaRPr sz="6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28" name="Google Shape;528;p40"/>
          <p:cNvSpPr txBox="1"/>
          <p:nvPr/>
        </p:nvSpPr>
        <p:spPr>
          <a:xfrm>
            <a:off x="6374166" y="2756342"/>
            <a:ext cx="716863" cy="91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33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&amp;</a:t>
            </a:r>
            <a:endParaRPr sz="6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29" name="Google Shape;529;p40"/>
          <p:cNvSpPr txBox="1"/>
          <p:nvPr/>
        </p:nvSpPr>
        <p:spPr>
          <a:xfrm>
            <a:off x="3026725" y="625401"/>
            <a:ext cx="613854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6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True Spiritual Life</a:t>
            </a:r>
            <a:endParaRPr b="1" i="1" sz="72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0" name="Google Shape;530;p40"/>
          <p:cNvSpPr txBox="1"/>
          <p:nvPr/>
        </p:nvSpPr>
        <p:spPr>
          <a:xfrm>
            <a:off x="7709693" y="2120286"/>
            <a:ext cx="4071949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6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Relationship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6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w/ God</a:t>
            </a:r>
            <a:endParaRPr i="1" sz="72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1" name="Google Shape;531;p40"/>
          <p:cNvSpPr/>
          <p:nvPr/>
        </p:nvSpPr>
        <p:spPr>
          <a:xfrm>
            <a:off x="7181447" y="2488557"/>
            <a:ext cx="463325" cy="1511650"/>
          </a:xfrm>
          <a:prstGeom prst="rightBrace">
            <a:avLst>
              <a:gd fmla="val 47256" name="adj1"/>
              <a:gd fmla="val 50000" name="adj2"/>
            </a:avLst>
          </a:prstGeom>
          <a:noFill/>
          <a:ln cap="flat" cmpd="sng" w="762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41"/>
          <p:cNvSpPr txBox="1"/>
          <p:nvPr/>
        </p:nvSpPr>
        <p:spPr>
          <a:xfrm>
            <a:off x="737395" y="512969"/>
            <a:ext cx="2997937" cy="91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33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React to it</a:t>
            </a:r>
            <a:endParaRPr sz="6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God Doesn't Want Worship" id="537" name="Google Shape;53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5891" y="1727313"/>
            <a:ext cx="7817427" cy="4397303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42"/>
          <p:cNvSpPr txBox="1"/>
          <p:nvPr/>
        </p:nvSpPr>
        <p:spPr>
          <a:xfrm>
            <a:off x="737395" y="512969"/>
            <a:ext cx="2997937" cy="91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33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React to it</a:t>
            </a:r>
            <a:endParaRPr sz="6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선교 및 봉사활동으로 실천하는 이웃사랑 ::: 한국 마케팅신문사 :::" id="543" name="Google Shape;54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13596" y="1819032"/>
            <a:ext cx="4397303" cy="4397303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descr="God Doesn't Want Worship" id="544" name="Google Shape;544;p42"/>
          <p:cNvPicPr preferRelativeResize="0"/>
          <p:nvPr/>
        </p:nvPicPr>
        <p:blipFill rotWithShape="1">
          <a:blip r:embed="rId4">
            <a:alphaModFix/>
          </a:blip>
          <a:srcRect b="0" l="20779" r="22971" t="0"/>
          <a:stretch/>
        </p:blipFill>
        <p:spPr>
          <a:xfrm>
            <a:off x="1181101" y="1819032"/>
            <a:ext cx="4397303" cy="4397303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545" name="Google Shape;545;p42"/>
          <p:cNvSpPr/>
          <p:nvPr/>
        </p:nvSpPr>
        <p:spPr>
          <a:xfrm>
            <a:off x="5897880" y="7147560"/>
            <a:ext cx="350520" cy="2743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43"/>
          <p:cNvSpPr/>
          <p:nvPr/>
        </p:nvSpPr>
        <p:spPr>
          <a:xfrm>
            <a:off x="5920740" y="-166255"/>
            <a:ext cx="350520" cy="75881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51" name="Google Shape;551;p43"/>
          <p:cNvSpPr txBox="1"/>
          <p:nvPr/>
        </p:nvSpPr>
        <p:spPr>
          <a:xfrm>
            <a:off x="1540667" y="615012"/>
            <a:ext cx="287610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6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Religion</a:t>
            </a:r>
            <a:endParaRPr b="1" i="1" sz="72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2" name="Google Shape;552;p43"/>
          <p:cNvSpPr txBox="1"/>
          <p:nvPr/>
        </p:nvSpPr>
        <p:spPr>
          <a:xfrm>
            <a:off x="7306335" y="615011"/>
            <a:ext cx="4201791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6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Relationship</a:t>
            </a:r>
            <a:endParaRPr b="1" i="1" sz="72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3" name="Google Shape;553;p43"/>
          <p:cNvSpPr txBox="1"/>
          <p:nvPr/>
        </p:nvSpPr>
        <p:spPr>
          <a:xfrm>
            <a:off x="2097711" y="1676748"/>
            <a:ext cx="1762021" cy="91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333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got to</a:t>
            </a:r>
            <a:endParaRPr i="1" sz="6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4" name="Google Shape;554;p43"/>
          <p:cNvSpPr txBox="1"/>
          <p:nvPr/>
        </p:nvSpPr>
        <p:spPr>
          <a:xfrm>
            <a:off x="8526219" y="1676747"/>
            <a:ext cx="1762021" cy="91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333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get to</a:t>
            </a:r>
            <a:endParaRPr i="1" sz="6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5" name="Google Shape;555;p43"/>
          <p:cNvSpPr txBox="1"/>
          <p:nvPr/>
        </p:nvSpPr>
        <p:spPr>
          <a:xfrm>
            <a:off x="2102520" y="2589754"/>
            <a:ext cx="171393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해야만 한다</a:t>
            </a:r>
            <a:endParaRPr/>
          </a:p>
        </p:txBody>
      </p:sp>
      <p:sp>
        <p:nvSpPr>
          <p:cNvPr id="556" name="Google Shape;556;p43"/>
          <p:cNvSpPr txBox="1"/>
          <p:nvPr/>
        </p:nvSpPr>
        <p:spPr>
          <a:xfrm>
            <a:off x="8151116" y="2589753"/>
            <a:ext cx="246413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할 수 있게 되었다</a:t>
            </a:r>
            <a:endParaRPr/>
          </a:p>
        </p:txBody>
      </p:sp>
      <p:sp>
        <p:nvSpPr>
          <p:cNvPr id="557" name="Google Shape;557;p43"/>
          <p:cNvSpPr txBox="1"/>
          <p:nvPr/>
        </p:nvSpPr>
        <p:spPr>
          <a:xfrm>
            <a:off x="1480555" y="3178594"/>
            <a:ext cx="2996333" cy="91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333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obligation</a:t>
            </a:r>
            <a:endParaRPr i="1" sz="6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8" name="Google Shape;558;p43"/>
          <p:cNvSpPr txBox="1"/>
          <p:nvPr/>
        </p:nvSpPr>
        <p:spPr>
          <a:xfrm>
            <a:off x="8099823" y="3178593"/>
            <a:ext cx="2614818" cy="91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333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privilege</a:t>
            </a:r>
            <a:endParaRPr i="1" sz="6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9" name="Google Shape;559;p43"/>
          <p:cNvSpPr txBox="1"/>
          <p:nvPr/>
        </p:nvSpPr>
        <p:spPr>
          <a:xfrm>
            <a:off x="2578611" y="4091600"/>
            <a:ext cx="76174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의무</a:t>
            </a:r>
            <a:endParaRPr/>
          </a:p>
        </p:txBody>
      </p:sp>
      <p:sp>
        <p:nvSpPr>
          <p:cNvPr id="560" name="Google Shape;560;p43"/>
          <p:cNvSpPr txBox="1"/>
          <p:nvPr/>
        </p:nvSpPr>
        <p:spPr>
          <a:xfrm>
            <a:off x="9002310" y="4091599"/>
            <a:ext cx="76174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특권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44"/>
          <p:cNvSpPr txBox="1"/>
          <p:nvPr/>
        </p:nvSpPr>
        <p:spPr>
          <a:xfrm>
            <a:off x="8942205" y="624810"/>
            <a:ext cx="1317990" cy="3154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sz="19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6" name="Google Shape;566;p44"/>
          <p:cNvSpPr txBox="1"/>
          <p:nvPr/>
        </p:nvSpPr>
        <p:spPr>
          <a:xfrm>
            <a:off x="1717954" y="917198"/>
            <a:ext cx="7108036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So, what kind of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6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are you in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with </a:t>
            </a:r>
            <a:r>
              <a:rPr lang="en-US" sz="6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Jesus</a:t>
            </a:r>
            <a:endParaRPr sz="60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7" name="Google Shape;567;p44"/>
          <p:cNvSpPr txBox="1"/>
          <p:nvPr/>
        </p:nvSpPr>
        <p:spPr>
          <a:xfrm>
            <a:off x="1383517" y="1840527"/>
            <a:ext cx="4201791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6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Relationship</a:t>
            </a:r>
            <a:endParaRPr b="1" i="1" sz="72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📺 YouTube를 더 똑똑하게 사용하는 알고 나면 유용한 17가지 팁 &amp; 트릭" id="572" name="Google Shape;57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67" y="394854"/>
            <a:ext cx="4913745" cy="27639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게임 PNG 이미지 | PNGWing" id="573" name="Google Shape;573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199" y="1402447"/>
            <a:ext cx="1510146" cy="1510146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친구와 '수다를 떨다' 영어로 표현하기 | 스픽 블로그" id="574" name="Google Shape;574;p45"/>
          <p:cNvPicPr preferRelativeResize="0"/>
          <p:nvPr/>
        </p:nvPicPr>
        <p:blipFill rotWithShape="1">
          <a:blip r:embed="rId5">
            <a:alphaModFix/>
          </a:blip>
          <a:srcRect b="16374" l="0" r="0" t="0"/>
          <a:stretch/>
        </p:blipFill>
        <p:spPr>
          <a:xfrm>
            <a:off x="6517990" y="394854"/>
            <a:ext cx="4957813" cy="27639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한국교회 성도들, 하루 9분 성경읽고 24분 기도한다 &lt; 교계 &lt; Mission &lt; 기사본문 - 자유일보" id="575" name="Google Shape;575;p45"/>
          <p:cNvPicPr preferRelativeResize="0"/>
          <p:nvPr/>
        </p:nvPicPr>
        <p:blipFill rotWithShape="1">
          <a:blip r:embed="rId6">
            <a:alphaModFix/>
          </a:blip>
          <a:srcRect b="0" l="0" r="0" t="16375"/>
          <a:stretch/>
        </p:blipFill>
        <p:spPr>
          <a:xfrm>
            <a:off x="716199" y="3429000"/>
            <a:ext cx="4957813" cy="27639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기도 사진 - 무료 고품질 사진 다운로드 | Freepik" id="576" name="Google Shape;576;p45"/>
          <p:cNvPicPr preferRelativeResize="0"/>
          <p:nvPr/>
        </p:nvPicPr>
        <p:blipFill rotWithShape="1">
          <a:blip r:embed="rId7">
            <a:alphaModFix/>
          </a:blip>
          <a:srcRect b="0" l="0" r="0" t="16308"/>
          <a:stretch/>
        </p:blipFill>
        <p:spPr>
          <a:xfrm>
            <a:off x="6517989" y="3429000"/>
            <a:ext cx="4957812" cy="27639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인스타그램 - 위키백과, 우리 모두의 백과사전" id="577" name="Google Shape;577;p4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53020" y="501903"/>
            <a:ext cx="1347679" cy="1347679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5"/>
          <p:cNvSpPr txBox="1"/>
          <p:nvPr/>
        </p:nvSpPr>
        <p:spPr>
          <a:xfrm>
            <a:off x="5437005" y="1402447"/>
            <a:ext cx="1317990" cy="3154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sz="19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의류, 사람, 인간의 얼굴, 지상이(가) 표시된 사진&#10;&#10;AI가 생성한 콘텐츠는 부정확할 수 있습니다." id="583" name="Google Shape;583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09750" y="0"/>
            <a:ext cx="8572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1_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2025-08-03T02:37:02Z</dcterms:created>
  <dc:creator>Daniel Chung</dc:creator>
</cp:coreProperties>
</file>