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07E0-6804-6973-CF9B-A449A805D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0C49-107E-EF25-D8E3-77820FB5E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4CE14-7994-13EF-F4A1-0B267BD5F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327CF-02F2-34BA-7150-C09719E9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DC877-2287-5271-3D2E-C91B93111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1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7ECE-1256-2D2B-43C9-987AFE53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C54CF-EC27-2CC5-7611-ACFEAA394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70254-4225-42CC-FA52-A852E013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5B0EA-D1F5-2EBD-C7F6-E11ADB76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16409-C6A6-2AD9-3329-49CEFB9A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0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600-F91A-A90D-B9D6-F7596073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71101-5DF7-6307-4319-0F880DED9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BCDFC-4F22-AE62-25FE-180F53470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12118-A23F-B55E-085E-60278059F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17D31-2103-8B46-6AF7-EC27D6F1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9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19032-0D50-A2BD-4176-2F54122EF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103B4-4FD8-B993-42B7-96A29835D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C7AAB-C9AF-ECAB-894B-B24E997E3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3BB86-46F3-7974-67ED-71864009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5D6C9-6595-E67F-4197-771C5F27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BF70D-155D-0AD3-38F0-58DD5408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3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AD76-A506-95E2-D40B-116B86B7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747E7-C9F4-02A7-DB48-2AF7C38B0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0BE03-0D78-F628-2A98-92A8B0650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C5553-1CA5-8C27-15B5-5173EE8E3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C80052-1CA0-D6AB-06D3-B9D9B13D3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2EE66-E107-6F58-B9DC-54FA3E447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F5D85-90B8-8283-D883-F625339F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BEA50-8A4B-6D3B-9CA0-43CBBC2C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2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48F3-4EC5-5FCE-D403-733CE25E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BB860-CBF3-8F04-A15D-A3E396530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47825-067F-7C51-800B-51BA090E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926C1-DFE2-261E-919D-5DD8EE38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0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FA7615-9C17-1E17-3E8C-9ED6FD5A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B6FC7E-ED1D-0BA5-060A-258001F8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032C2-6C9D-891F-1B87-F3F44A3B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7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14B5-DC3B-BC54-68EF-E0C0504D9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E3C49-E6E6-0C82-FEDB-7461B83DB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77AA0-EE11-5E0D-2B23-3E3C3289C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5E99B9-637F-05C1-2D24-F0F683534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1C30A-D4D1-666D-C42F-E7CE98F0E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F7422-8738-5827-37FE-0C02A24F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25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210D8-3C53-0672-1BC7-8EB99903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26FC41-7201-816C-E3B3-91D0A18A84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83FF0-24CB-908A-9A2D-9DAF90E30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C5515-5B0B-D665-78B6-80641B117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79424-52BE-EDAE-801E-32429BC3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E5A23-6872-A8A6-E3FD-A83C76533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8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55F1-A84D-9E81-3D95-48A2F391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0D5AD-1035-550A-C8E0-A6DBE110B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B13E5-6E8D-D437-5AAB-9FEAD398B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3E8B3-CE29-53FC-A7F9-7B65CA40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D740C-6563-24F2-9F02-4D2EBD3B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0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3061D-F304-17FE-3EC8-0DDA72455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7F41D6-0D1B-0354-32E9-025C75C26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C72FF-CD9E-5FDC-B9DF-BE0D0921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0586-3CDF-97CB-C7FE-CCC01638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5287F-5E50-9EAF-618C-82185582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3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198C48-8D45-F863-9202-B872D8B1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5DBA4-7EDA-EC15-32C3-21900E8E2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57E4A-A3A4-633D-A8C0-89364B48B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F34525-2020-4F47-84BA-C3923F11DAC8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3D9DE-6FF2-92AE-A4A6-97705C9D8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195D4-C1FF-5DB2-35D6-CAB4544A0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89E335-0ED1-46F5-A836-8A5AF3918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7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147A3-C9C0-7901-7BAA-AF1412F6B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" r="1" b="8785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001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75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87D5CC-5C9B-E727-723B-6C5A043E8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0ACDD1-F2AB-895D-7813-AC312799C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" r="1" b="9278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6481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3F3179-AF09-9E16-D336-DF9DB13F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D53D6-AF0E-7651-8105-6D0080C35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8534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57BDB-2838-8753-B684-5508C8BD6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F02EB-B1B5-23AC-2A69-7A5878845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7" r="1" b="7225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21626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A34744-D146-F338-11BC-E2E361592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4D07D-987A-588F-DFE5-09E65CDD8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" r="1" b="12346"/>
          <a:stretch>
            <a:fillRect/>
          </a:stretch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2301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DC0D04-E58E-A235-801B-D7E4F5EB0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777AD-E455-013E-5818-17D6211E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5" r="1" b="5617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8578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7B5F3A-0507-8624-FA10-AD1D8A08D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2EFD16-9DB3-BFE4-3CED-1B7E757A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8" r="1" b="9554"/>
          <a:stretch>
            <a:fillRect/>
          </a:stretch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7346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B3AA6C-2B17-0762-3217-57F54ECD0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FC0C67-DF5B-828A-11B5-1AA5BDC16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" r="1" b="12525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24008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9276C-DD9E-8D8A-E4B8-B745EDE3A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5F549-9B4E-6140-DBF2-0154141B2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4588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8F709-9AED-6217-862C-695DB79E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FA3C6-4944-4644-58FB-72240099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" r="1" b="11516"/>
          <a:stretch>
            <a:fillRect/>
          </a:stretch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5765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54693B-BB98-D51A-CA3E-C1C80FC5C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83E2B-87DD-C09D-00F5-ABAE15824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" r="1" b="12000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1875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F1AEE-8863-494A-05C2-23F4465B5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E65CB-BB61-598B-E5E2-DD71F901E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" r="1" b="9915"/>
          <a:stretch>
            <a:fillRect/>
          </a:stretch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270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8B216-312E-BC32-95A6-A281A0D73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FE4BB7-D265-A449-3558-AE13DB915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4" r="1" b="9657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238833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2</cp:revision>
  <dcterms:created xsi:type="dcterms:W3CDTF">2025-12-27T05:41:27Z</dcterms:created>
  <dcterms:modified xsi:type="dcterms:W3CDTF">2025-12-27T06:04:00Z</dcterms:modified>
</cp:coreProperties>
</file>