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November 2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nd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2025 Oct/Nov, we will share Sermons from the book of Ephesians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 Pray that God’s mighty hand, provision, and favor remain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upon the CEM Department, strengthening its ministry and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future direction.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2- Pray for volunteer teachers to join and serve faithfully in the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KIDSCEM ministry.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3- 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4- Bible Verse Memorization for this week:</a:t>
            </a:r>
          </a:p>
          <a:p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(Ephesians 2:4-5)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“But because of His great love for us, God, who is rich in mercy, 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made us alive with Christ even when we were dead in transgressions.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it is by grace you have been saved.”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20910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Deaconess: Jasmine Lee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are Alive In Christ!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Ephesians 2: 1-10,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Blessed From Death To Life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55170" y="644433"/>
            <a:ext cx="45581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Reflection Questions</a:t>
            </a:r>
          </a:p>
          <a:p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 I recognize that I was spiritually dead and unable to save myself? Ephesians 2:1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has the mercy of God interrupted the direction of my life? Ephesians 2:4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what areas do I still try to earn God’s love instead of receiving grace as a gift? Ephesians 2:8–9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it mean to me personally that God “made me alive with Christ”? Ephesians 2:5–6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thanksgiving become my daily posture, not only a Sunday celebration? Ephesians 2:7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 I see evidence that God is forming me into His workmanship? Ephesians 2:10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week, what good work will I walk in as a response to grace, not a requirement for it? Ephesians 2:10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24661</TotalTime>
  <Words>765</Words>
  <Application>Microsoft Office PowerPoint</Application>
  <PresentationFormat>A4 Paper (210x297 mm)</PresentationFormat>
  <Paragraphs>95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480</cp:revision>
  <cp:lastPrinted>2025-09-20T22:44:51Z</cp:lastPrinted>
  <dcterms:created xsi:type="dcterms:W3CDTF">2022-11-15T23:43:47Z</dcterms:created>
  <dcterms:modified xsi:type="dcterms:W3CDTF">2025-10-31T13:34:16Z</dcterms:modified>
</cp:coreProperties>
</file>