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4F5A-027B-AE0E-3476-DC3F4F5FF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637EB-AC87-77E2-7787-E06EEC090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81C38-51E7-3FD2-C2D5-2A663B0A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66B2D-A730-2D76-AEA4-906D6BC4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80B13-8236-8D1D-0381-3863918CA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1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E674F-D2B4-524C-BA0B-CF1AF3E94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96249-CA73-5E54-E181-404C9CCF7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DC381-BEE6-0DBA-FA9A-7BB7DA0A6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DDF31-75C7-43A9-E13E-B941A80BD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5A099-F82B-BE58-00BA-31C6670E3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5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ABAF1-E609-22E9-A2BF-4C8EE39DE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E8580-AD71-A0A6-DCE5-E3D04F34A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E8EE8-9E60-26B3-F8EE-0EC266B7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9321D-7BBF-B209-DBD1-0DF5925B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69C8D-DE30-307E-C048-6B3672B7A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7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D6426-3696-E0C0-A915-C7A7077F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155D2-C87A-4D6A-03D4-EC9B8A149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D75E6-0E51-6539-819A-F50F8A783B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D0EE7-DF05-5F8C-BFD7-E2DC22C85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E4EDA-A3ED-19E4-BF45-8080344D2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1110D-5305-368E-E938-5D45A594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5396-EE96-403A-B9B1-442506F6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899D6-4F07-3E2C-0979-E1D68FF14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15EA8-491B-35AD-567D-B618C1804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6E6D4-72DE-30AE-80EF-5A04423B0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123E21-E419-56C2-7654-09B55F37FC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E303B6-3B71-1082-F95F-DDE0FCB9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4021CD-24D5-39E6-5CF6-C8F14EF8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AEE257-B1AF-73C1-2F01-E508BA69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8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21BB1-8BC1-9CB7-FAD2-C16738BB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D0C1FB-BB4B-6C21-AFB0-67F192CC1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6910C-2506-F0BC-C3DC-441A6FAC3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590B2A-0AEE-D861-07B5-AC22E3B00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98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6A36B3-6543-9A0F-293A-5DF736890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8EBDE4-FAE9-B746-B68B-AF7B5A65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BF4B7-69BE-1D6D-C8FA-053D80B9E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C26CA-21FB-4801-3D26-34358E2E5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1DFDF-7147-2C2D-8ED2-4375B4C31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48723-6966-1BAE-E567-68747E2C6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140D4-06D1-77FA-404D-75D0C2144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DD943-EC01-B484-90E8-5722A21F2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AFBB7-CAD6-0539-B29F-38D27F216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8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EE2DB-666E-450C-A078-BAE145363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1143E0-09C9-C279-E770-B868B0BB48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E0598-3BFB-B44C-653F-45FDDA3A2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F64D6-FB02-42AB-2359-580CA5B0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4C9AF-AA9E-8D52-781A-4C5F10A6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CF247-50E3-0E64-EC28-BC2D71DD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8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1268C-3E2D-D7BA-5189-D402AF54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7FE637-5D3D-7C0D-E4BA-44BF4505D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2954-6E21-06DA-6D1B-F493EB8B6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F76E8-2134-65AC-8148-35BEB6B0A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30735-0599-403B-4446-1DE4F0F0A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E05AC7-5BAA-59D7-0767-F59093BD43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E5CB77-11CB-793C-01F6-17D726635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5DDA3-E496-4C4F-5260-CDF2B1DF0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B80F5-336A-C756-9616-15E546065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61033-3263-D1B3-5C3B-1EA5734FF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2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EE2CCA-A528-151C-D38C-287D23BEB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DC84A-C802-4176-1324-EFD039CCF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8633A-3BFA-5EFB-E6A3-C13A5D4DC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9271E0-0D2D-4141-AA40-03BA686EC2B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21931-EBFA-82B8-B021-E1D256126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B5237-2E1D-3E01-8EC2-F075C4B82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6242D0-A4AC-44AA-897E-841AEE63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9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with a light shining on it&#10;&#10;AI-generated content may be incorrect.">
            <a:extLst>
              <a:ext uri="{FF2B5EF4-FFF2-40B4-BE49-F238E27FC236}">
                <a16:creationId xmlns:a16="http://schemas.microsoft.com/office/drawing/2014/main" id="{B589D01B-7F41-7474-1EEF-CA824B94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56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035C9-8982-42E4-1635-8F4B2474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text and a cross&#10;&#10;AI-generated content may be incorrect.">
            <a:extLst>
              <a:ext uri="{FF2B5EF4-FFF2-40B4-BE49-F238E27FC236}">
                <a16:creationId xmlns:a16="http://schemas.microsoft.com/office/drawing/2014/main" id="{54DAB138-33D0-A34C-62A1-88608138E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38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7103C-C0AB-3302-4321-E2BFBB598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418B893-77A6-794B-4909-D00BA003B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2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B6DFC-D370-EFE1-8EEB-9027CEBE9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background with gold text&#10;&#10;AI-generated content may be incorrect.">
            <a:extLst>
              <a:ext uri="{FF2B5EF4-FFF2-40B4-BE49-F238E27FC236}">
                <a16:creationId xmlns:a16="http://schemas.microsoft.com/office/drawing/2014/main" id="{17B1A206-249E-26BE-E1E2-019744601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9" b="956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0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867E05-F5CB-DCA8-3B62-649D45AAC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kneeling in prayer with text below&#10;&#10;AI-generated content may be incorrect.">
            <a:extLst>
              <a:ext uri="{FF2B5EF4-FFF2-40B4-BE49-F238E27FC236}">
                <a16:creationId xmlns:a16="http://schemas.microsoft.com/office/drawing/2014/main" id="{6FE2F16B-E3DF-8901-ED64-A264842FF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3" b="375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38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EC1B-3FD2-D662-6C56-420A537A0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on a cliff&#10;&#10;AI-generated content may be incorrect.">
            <a:extLst>
              <a:ext uri="{FF2B5EF4-FFF2-40B4-BE49-F238E27FC236}">
                <a16:creationId xmlns:a16="http://schemas.microsoft.com/office/drawing/2014/main" id="{B8B32745-F82B-1408-76D0-706984F46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43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738C1-0EB0-BFEA-81A0-D89E92E4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499663-5179-31E4-F00A-44545A248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1" b="735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97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6BD4AA-F95D-9FF3-B0B4-874AAD641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historical witness&#10;&#10;AI-generated content may be incorrect.">
            <a:extLst>
              <a:ext uri="{FF2B5EF4-FFF2-40B4-BE49-F238E27FC236}">
                <a16:creationId xmlns:a16="http://schemas.microsoft.com/office/drawing/2014/main" id="{1691A1CF-0CAB-B5DA-CE21-B4CBF1D4B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80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BDCE0-BC90-94ED-90E2-72D4E59BD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kneeling in prayer&#10;&#10;AI-generated content may be incorrect.">
            <a:extLst>
              <a:ext uri="{FF2B5EF4-FFF2-40B4-BE49-F238E27FC236}">
                <a16:creationId xmlns:a16="http://schemas.microsoft.com/office/drawing/2014/main" id="{4307CF7A-B385-6BC5-EE01-A9A43F84E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7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619C2-E69E-EB5F-F8C6-6BADBFE0C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message&#10;&#10;AI-generated content may be incorrect.">
            <a:extLst>
              <a:ext uri="{FF2B5EF4-FFF2-40B4-BE49-F238E27FC236}">
                <a16:creationId xmlns:a16="http://schemas.microsoft.com/office/drawing/2014/main" id="{A6FC6DF8-4CC5-F1F6-61CA-3189DA23E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6" b="832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61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3D5DB-79DB-767F-90B5-79786E267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set over water with words&#10;&#10;AI-generated content may be incorrect.">
            <a:extLst>
              <a:ext uri="{FF2B5EF4-FFF2-40B4-BE49-F238E27FC236}">
                <a16:creationId xmlns:a16="http://schemas.microsoft.com/office/drawing/2014/main" id="{1FFF2365-C0D7-4DC4-777B-36AA89D39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25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849864-F7CF-D089-6954-7A43B082C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yellow and black text&#10;&#10;AI-generated content may be incorrect.">
            <a:extLst>
              <a:ext uri="{FF2B5EF4-FFF2-40B4-BE49-F238E27FC236}">
                <a16:creationId xmlns:a16="http://schemas.microsoft.com/office/drawing/2014/main" id="{2C67CE69-E07A-55F4-A81C-F8BD8B9FA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2" b="692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21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E05886-79EA-2A22-1A59-28AE7D038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73D8A5D-FF3D-D604-A035-3B1ED51F7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1" b="977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96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2</cp:revision>
  <dcterms:created xsi:type="dcterms:W3CDTF">2025-11-28T14:12:28Z</dcterms:created>
  <dcterms:modified xsi:type="dcterms:W3CDTF">2025-11-29T11:54:29Z</dcterms:modified>
</cp:coreProperties>
</file>