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7" d="100"/>
          <a:sy n="57" d="100"/>
        </p:scale>
        <p:origin x="14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770C8-7BBD-F273-C080-22B47A838D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B8FFCA-9E1E-D02B-1C7A-B16EA3F7EF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B3103E-D238-D78F-6CE6-4B0703B1A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97CE-1BBC-45B2-9A79-80A149B5D5FF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23DED1-D95F-C27A-0AEA-1C2171275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B587-1E45-80F1-A9B4-5CC26CE6C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39F60-2D5E-4F40-AE4C-8AAAE94A1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182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18BF8-E889-76F2-716A-0E3013B4E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0A351-35C3-550B-DB90-67F14D522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C37A5-5A1C-076A-396A-A5603A08A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97CE-1BBC-45B2-9A79-80A149B5D5FF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D54E6-A70A-4DE2-E417-036326207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CCDCA-FF02-BBED-1C5D-7E5D39A54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39F60-2D5E-4F40-AE4C-8AAAE94A1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480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53E9D-9286-5387-6D2C-C96CF1038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B9CF65-5750-F60A-6479-81EDBB8FA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E19BE3-0242-2ACA-8C8C-8284EA102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97CE-1BBC-45B2-9A79-80A149B5D5FF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00A2B0-AB85-710C-2D59-A4F8A3DFB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8F7D7F-81E0-9FFD-3A44-12EA42B44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39F60-2D5E-4F40-AE4C-8AAAE94A1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229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24D9-4CB3-9655-B01A-B6175880C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808DA-6B0D-2D6C-812B-4AD05CDA4C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CAADF-F9E0-14FB-834E-F8E63DD049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BF0C55-3E57-0072-83D2-DD8E49867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97CE-1BBC-45B2-9A79-80A149B5D5FF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79D78D-DD72-1647-9138-70D46B7B7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312E2A-80B5-4C98-7D86-9CE7A97FF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39F60-2D5E-4F40-AE4C-8AAAE94A1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199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135B5-181C-AB34-262E-47EEB961C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CC7B2D-D631-1709-7A50-58A159ED8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EC3B6D-4F14-283A-6394-C4C7C2310D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76CF99-31C1-D68B-C0AE-D7B643C242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24ECD3-B743-78D5-21F1-4CF1E25091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0271A4-11DA-D38C-C81B-4C4C7E0B6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97CE-1BBC-45B2-9A79-80A149B5D5FF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C18639-0FB1-0F01-68F1-7C1E5AC10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17B7BE-9BDA-062D-A4E6-BA0C28E6C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39F60-2D5E-4F40-AE4C-8AAAE94A1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819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EE42C-3511-226C-80B4-753368A74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9DCB92-3C2A-C9C2-87DC-5CB8E338E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97CE-1BBC-45B2-9A79-80A149B5D5FF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C19B79-0704-A8FC-7E7F-8667D3EA4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174301-E026-08DC-EA91-1ECD43E40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39F60-2D5E-4F40-AE4C-8AAAE94A1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703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A9E8C7-0A00-39F5-1763-284491E37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97CE-1BBC-45B2-9A79-80A149B5D5FF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63557F-448A-6C88-BE6E-D5EE1FAEC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304500-0726-CF2F-1322-7728DDAB3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39F60-2D5E-4F40-AE4C-8AAAE94A1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527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9561D-2097-8533-FF7B-0C01D4215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58EF1-EAFB-FA2C-BA8A-427036829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8B1EB8-ACA1-9D33-F386-EFFB20506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C57DD7-5293-6C5D-FAA2-0409F65B0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97CE-1BBC-45B2-9A79-80A149B5D5FF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854439-D98A-F2F0-DEFF-3B16C90E9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37B77D-F06C-BE99-11D2-A29D29684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39F60-2D5E-4F40-AE4C-8AAAE94A1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564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2FDB0-E351-B2C9-BB17-53FD745A3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00C913-BD79-918B-8DD7-947613481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CAC59-CAE7-3067-570C-7EE5B74E2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589044-579E-6218-41F3-B05631221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97CE-1BBC-45B2-9A79-80A149B5D5FF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6FD433-7F0F-2515-5D4D-5A2CDAEC6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BED72D-DAB4-3353-185B-A8E4AF5DC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39F60-2D5E-4F40-AE4C-8AAAE94A1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244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7AC64-DC97-F419-71D5-CE5F2BBEC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95B973-1077-D247-2991-EBE5A939A9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E7C8B-BCE3-DD5C-ECE8-6C9E15629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97CE-1BBC-45B2-9A79-80A149B5D5FF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3AE15-18A7-FF30-5D63-935E8862E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AC9C3-A1A5-FF2C-2506-FFA86679F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39F60-2D5E-4F40-AE4C-8AAAE94A1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569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7C9DDC-17F9-E161-9FD2-8EAD7B69B8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CB2628-9006-6A11-C123-CD2AE8C8E0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559EB7-559A-4A0C-0F22-C1EBD38C4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97CE-1BBC-45B2-9A79-80A149B5D5FF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DD96F6-EC95-3D3B-A0AE-068877707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CC208B-397F-70DD-6498-F725F1F56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39F60-2D5E-4F40-AE4C-8AAAE94A1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978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81B569-EF8E-465E-41B5-DA5D89AFB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1D0561-638D-CEB0-C9CB-90F20F573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848D3A-7D83-CADC-C606-5A6D503AFF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EB97CE-1BBC-45B2-9A79-80A149B5D5FF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419FA9-259C-DF36-5474-56B559006C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DC55F4-0FE8-44BC-D1D5-5EB5B229D9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C39F60-2D5E-4F40-AE4C-8AAAE94A1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36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light shining on a dark background&#10;&#10;AI-generated content may be incorrect.">
            <a:extLst>
              <a:ext uri="{FF2B5EF4-FFF2-40B4-BE49-F238E27FC236}">
                <a16:creationId xmlns:a16="http://schemas.microsoft.com/office/drawing/2014/main" id="{26EC2C98-C90B-7468-F1E8-89629A080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9" b="14445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071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60EA8-6D61-EC83-6A9E-8179ED70B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kneeling in prayer&#10;&#10;AI-generated content may be incorrect.">
            <a:extLst>
              <a:ext uri="{FF2B5EF4-FFF2-40B4-BE49-F238E27FC236}">
                <a16:creationId xmlns:a16="http://schemas.microsoft.com/office/drawing/2014/main" id="{1641DFBB-7E5E-49CB-8371-B1CFFF3D0F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401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D32EC-14BD-1EEB-6219-1108A772B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kneeling down with a heart on his chest&#10;&#10;AI-generated content may be incorrect.">
            <a:extLst>
              <a:ext uri="{FF2B5EF4-FFF2-40B4-BE49-F238E27FC236}">
                <a16:creationId xmlns:a16="http://schemas.microsoft.com/office/drawing/2014/main" id="{2326DB9D-A265-224B-6BDA-395E6A0C4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540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1EBEE-2865-0E6C-C9A7-37F97B505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kneeling in front of a door&#10;&#10;AI-generated content may be incorrect.">
            <a:extLst>
              <a:ext uri="{FF2B5EF4-FFF2-40B4-BE49-F238E27FC236}">
                <a16:creationId xmlns:a16="http://schemas.microsoft.com/office/drawing/2014/main" id="{CFC59EA6-419A-3DBB-C018-1CFD6E3C2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756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233FCF-01D6-4141-5C5F-D4D73D1DB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tree with roots and text&#10;&#10;AI-generated content may be incorrect.">
            <a:extLst>
              <a:ext uri="{FF2B5EF4-FFF2-40B4-BE49-F238E27FC236}">
                <a16:creationId xmlns:a16="http://schemas.microsoft.com/office/drawing/2014/main" id="{4692F1A5-6D68-0C86-2208-E028942D9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754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8AF6D-51D6-0808-3876-3DD1FF5E2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the same direction&#10;&#10;AI-generated content may be incorrect.">
            <a:extLst>
              <a:ext uri="{FF2B5EF4-FFF2-40B4-BE49-F238E27FC236}">
                <a16:creationId xmlns:a16="http://schemas.microsoft.com/office/drawing/2014/main" id="{E8B95863-F598-1DEB-EDDF-1173F916DF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714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D1AF8-4B56-5349-CEA1-AC57E5DF9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old pot with a flowing liquid coming out of it&#10;&#10;AI-generated content may be incorrect.">
            <a:extLst>
              <a:ext uri="{FF2B5EF4-FFF2-40B4-BE49-F238E27FC236}">
                <a16:creationId xmlns:a16="http://schemas.microsoft.com/office/drawing/2014/main" id="{75F2864C-D692-F816-77DD-F12305F81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833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76AF7C-0E8A-C4B7-6639-60A3B9649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right light in the sky&#10;&#10;AI-generated content may be incorrect.">
            <a:extLst>
              <a:ext uri="{FF2B5EF4-FFF2-40B4-BE49-F238E27FC236}">
                <a16:creationId xmlns:a16="http://schemas.microsoft.com/office/drawing/2014/main" id="{D16AA5E0-0695-D1C3-14F6-E073E36A92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6E56BB-C8E6-4F70-B8BF-921C4912D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297716"/>
            <a:ext cx="12192000" cy="64008"/>
          </a:xfrm>
          <a:prstGeom prst="rect">
            <a:avLst/>
          </a:prstGeom>
          <a:solidFill>
            <a:schemeClr val="tx2">
              <a:lumMod val="50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643316-AB20-4DD1-8578-B5D7F033C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61952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518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1A8FC-AC7D-AF08-38D3-4211D327E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kneeling in the dark&#10;&#10;AI-generated content may be incorrect.">
            <a:extLst>
              <a:ext uri="{FF2B5EF4-FFF2-40B4-BE49-F238E27FC236}">
                <a16:creationId xmlns:a16="http://schemas.microsoft.com/office/drawing/2014/main" id="{6C6C592C-39A6-99E6-5D65-81A67978D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375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YAQUB KASHIF</dc:creator>
  <cp:lastModifiedBy>YAQUB KASHIF</cp:lastModifiedBy>
  <cp:revision>1</cp:revision>
  <dcterms:created xsi:type="dcterms:W3CDTF">2025-11-03T14:18:46Z</dcterms:created>
  <dcterms:modified xsi:type="dcterms:W3CDTF">2025-11-03T14:24:48Z</dcterms:modified>
</cp:coreProperties>
</file>