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8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84D98-9B3F-414D-A072-BE1E0D13ED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37007D-D742-368D-C472-B555D1BF9A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88CD78-FE75-8F6A-4B80-CF35D02FB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B6692-D774-4BF8-9F22-B291632B048D}" type="datetimeFigureOut">
              <a:rPr lang="en-US" smtClean="0"/>
              <a:t>10/31/2025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791FA3-8220-EECC-B869-B176E705B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F9F69F-EA0A-D389-5DAC-0BB3B5944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6B34C-88FC-489D-81B5-4BC86F75F7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857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2D3C5-5EA9-09B4-2423-A7A208562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D31F60-2DD7-E0D6-4DA4-3F4D78F03D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2C05CB-0B92-3FE8-2CE4-584AEF9D9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B6692-D774-4BF8-9F22-B291632B048D}" type="datetimeFigureOut">
              <a:rPr lang="en-US" smtClean="0"/>
              <a:t>10/31/2025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97956-2D24-03FD-AA0A-DCE39A1AC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9F13A8-6054-294C-A2D7-891DBA86D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6B34C-88FC-489D-81B5-4BC86F75F7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94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7B30B-581F-7194-8448-494C138F4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761C2C-2FA3-77FF-1138-DE1139420D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B34762-1865-5518-41AD-5F56749E8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B6692-D774-4BF8-9F22-B291632B048D}" type="datetimeFigureOut">
              <a:rPr lang="en-US" smtClean="0"/>
              <a:t>10/31/2025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FF2514-0A06-22F3-8F17-ABDC7531B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92AF0C-5401-65A0-A049-4D26133E5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6B34C-88FC-489D-81B5-4BC86F75F7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377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F564B-B4CB-2CA2-5824-EC5622B89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E92C43-B17F-3D28-44B0-D1A2BF736E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AAAD73-D1E1-8F30-79CF-153FA845C5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2F41CC-918B-F5A5-D0E6-074B68D60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B6692-D774-4BF8-9F22-B291632B048D}" type="datetimeFigureOut">
              <a:rPr lang="en-US" smtClean="0"/>
              <a:t>10/31/2025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459128-8F5B-5267-038F-8448B12F1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D103EA-F522-C420-CCE8-6950B4EE6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6B34C-88FC-489D-81B5-4BC86F75F7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75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92733-7CF9-3E63-7FA8-0159B4CD6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60AB14-1E5E-2C5F-65FC-50ECC7EDAC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8FB23C-D0DA-9D4B-6359-38C2BB0624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966C0B-B17E-9E7C-1E1F-B2A44CE5BB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308A4D-F37B-257C-0CB7-09D58CD7DF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4D15815-5245-F193-9334-3EF6F8667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B6692-D774-4BF8-9F22-B291632B048D}" type="datetimeFigureOut">
              <a:rPr lang="en-US" smtClean="0"/>
              <a:t>10/31/2025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FF3FEA-36D2-573D-A535-5D25D1791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A9955ED-CB3D-F36E-6E73-A7646A06F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6B34C-88FC-489D-81B5-4BC86F75F7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126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7F413-2E78-32BD-B0A6-D8CD2B15D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2D3304-3AD5-5645-6C75-BC7EA6CC0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B6692-D774-4BF8-9F22-B291632B048D}" type="datetimeFigureOut">
              <a:rPr lang="en-US" smtClean="0"/>
              <a:t>10/31/2025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C84B23-BADC-FBAB-2AF4-FC8502582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E08B58-64F1-2296-FB88-671AA69AB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6B34C-88FC-489D-81B5-4BC86F75F7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55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15FE24D-8E04-B83E-5BE3-D0A93DA0E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B6692-D774-4BF8-9F22-B291632B048D}" type="datetimeFigureOut">
              <a:rPr lang="en-US" smtClean="0"/>
              <a:t>10/31/2025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82A5C2-2337-B0AE-45B7-4C2ED60D6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BECEF1-B2D3-45D5-8524-FCBDED078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6B34C-88FC-489D-81B5-4BC86F75F7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003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A6A91-941C-13A1-E385-DA979A560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485D86-C0A7-85BE-63E0-6A02DCAF6E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6C44EF-03A6-440A-C04B-17CE4A3BA3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77D43B-5D96-D147-D01B-4FF107453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B6692-D774-4BF8-9F22-B291632B048D}" type="datetimeFigureOut">
              <a:rPr lang="en-US" smtClean="0"/>
              <a:t>10/31/2025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7FC71F-1685-8BA1-0607-37CF9CA54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CFAB4A-F72B-D05A-CB2A-310BF7674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6B34C-88FC-489D-81B5-4BC86F75F7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344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90EBC-3E38-323D-1AAE-2DEDBB2B7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E9897A2-DF98-3CF0-3533-BF86AC4885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3BCC55-8639-1C69-FE9B-AABE647ECB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47AFFB-5699-C0D9-ECB9-2D723CFE3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B6692-D774-4BF8-9F22-B291632B048D}" type="datetimeFigureOut">
              <a:rPr lang="en-US" smtClean="0"/>
              <a:t>10/31/2025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2CB96E-1EB7-106B-0059-A492A2575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DB45FA-F2FD-588A-5015-819DEBC9D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6B34C-88FC-489D-81B5-4BC86F75F7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998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DA49C-2C78-E952-86A4-1603C8051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21C0A7-6356-FF9E-F0D5-C172873DE8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8E8B0C-3B01-D0B7-D68A-14A533393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B6692-D774-4BF8-9F22-B291632B048D}" type="datetimeFigureOut">
              <a:rPr lang="en-US" smtClean="0"/>
              <a:t>10/31/2025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8B87C2-DE2D-7241-A69E-2EA2098DA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88B5E0-2971-8487-7C46-EE8310F17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6B34C-88FC-489D-81B5-4BC86F75F7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32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1EE90A-E05E-8773-1B83-7EB3BC82B3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C2B28B-3469-60A3-0F8D-E4730B5449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CBFED1-616B-847A-E93A-D5AE18A01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B6692-D774-4BF8-9F22-B291632B048D}" type="datetimeFigureOut">
              <a:rPr lang="en-US" smtClean="0"/>
              <a:t>10/31/2025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E16F4E-0071-9436-AE66-CE8D1D198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FAAAB5-7AFA-CE93-57B0-CC02833A2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6B34C-88FC-489D-81B5-4BC86F75F7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9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CAAE37-BD97-DB89-BC85-21930DC8C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C3979-100E-EF98-FAE1-24668DA9F8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A88594-B5E2-FDBF-6044-506DB5BEE9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3DB6692-D774-4BF8-9F22-B291632B048D}" type="datetimeFigureOut">
              <a:rPr lang="en-US" smtClean="0"/>
              <a:t>10/31/2025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A9E181-14CB-E1B4-7A3E-EFE3609D3D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46BCA0-74D8-1893-03F6-4909391571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E86B34C-88FC-489D-81B5-4BC86F75F7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867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light shining through a cave&#10;&#10;AI-generated content may be incorrect.">
            <a:extLst>
              <a:ext uri="{FF2B5EF4-FFF2-40B4-BE49-F238E27FC236}">
                <a16:creationId xmlns:a16="http://schemas.microsoft.com/office/drawing/2014/main" id="{D2BB5062-44F3-88AC-F35D-C87FB1D2D8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03" b="12243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5028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38F00B-CF4B-4AEF-9E60-2271080644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A70F4E99-9C22-7438-CDAD-46FF09681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248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FF1CB7-07B6-9F2A-539C-531B4FE92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sun setting with words&#10;&#10;AI-generated content may be incorrect.">
            <a:extLst>
              <a:ext uri="{FF2B5EF4-FFF2-40B4-BE49-F238E27FC236}">
                <a16:creationId xmlns:a16="http://schemas.microsoft.com/office/drawing/2014/main" id="{E08B72B6-0BFE-02F2-2C68-B9B02E1A86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01" b="9045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9146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618699-6F56-DD55-5912-16C37BED5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cross on a hill with the sun behind it&#10;&#10;AI-generated content may be incorrect.">
            <a:extLst>
              <a:ext uri="{FF2B5EF4-FFF2-40B4-BE49-F238E27FC236}">
                <a16:creationId xmlns:a16="http://schemas.microsoft.com/office/drawing/2014/main" id="{4CC32E68-E65B-2E07-FE8B-499655592C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51" b="6195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546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2D5C74E-7ADD-2BBB-DF97-4F0EDB0AE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ilhouette of a building with a light behind it&#10;&#10;AI-generated content may be incorrect.">
            <a:extLst>
              <a:ext uri="{FF2B5EF4-FFF2-40B4-BE49-F238E27FC236}">
                <a16:creationId xmlns:a16="http://schemas.microsoft.com/office/drawing/2014/main" id="{029EAE5C-82EC-32D7-659C-FC316DB879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91" b="624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06E56BB-C8E6-4F70-B8BF-921C4912D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297716"/>
            <a:ext cx="12192000" cy="64008"/>
          </a:xfrm>
          <a:prstGeom prst="rect">
            <a:avLst/>
          </a:prstGeom>
          <a:solidFill>
            <a:schemeClr val="tx2">
              <a:lumMod val="50000"/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9643316-AB20-4DD1-8578-B5D7F033C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61952" y="3396997"/>
            <a:ext cx="6858002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6661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D2B0F7-E32D-A2D7-29BE-E89C9163C0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pouring a cup&#10;&#10;AI-generated content may be incorrect.">
            <a:extLst>
              <a:ext uri="{FF2B5EF4-FFF2-40B4-BE49-F238E27FC236}">
                <a16:creationId xmlns:a16="http://schemas.microsoft.com/office/drawing/2014/main" id="{44CBF013-922E-CFC7-FD9F-61DBE8AA86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65" b="12066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06E56BB-C8E6-4F70-B8BF-921C4912D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297716"/>
            <a:ext cx="12192000" cy="64008"/>
          </a:xfrm>
          <a:prstGeom prst="rect">
            <a:avLst/>
          </a:prstGeom>
          <a:solidFill>
            <a:schemeClr val="tx2">
              <a:lumMod val="50000"/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9643316-AB20-4DD1-8578-B5D7F033C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61952" y="3396997"/>
            <a:ext cx="6858002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03023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0BA581-AD21-F47E-05A0-25CCF9B9C0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up of wine and bread on a table&#10;&#10;AI-generated content may be incorrect.">
            <a:extLst>
              <a:ext uri="{FF2B5EF4-FFF2-40B4-BE49-F238E27FC236}">
                <a16:creationId xmlns:a16="http://schemas.microsoft.com/office/drawing/2014/main" id="{8E3874EC-BFC7-0559-97C7-67D7B48C59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91" b="12039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06E56BB-C8E6-4F70-B8BF-921C4912D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297716"/>
            <a:ext cx="12192000" cy="64008"/>
          </a:xfrm>
          <a:prstGeom prst="rect">
            <a:avLst/>
          </a:prstGeom>
          <a:solidFill>
            <a:schemeClr val="tx2">
              <a:lumMod val="50000"/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9643316-AB20-4DD1-8578-B5D7F033C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61952" y="3396997"/>
            <a:ext cx="6858002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8695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YAQUB KASHIF</dc:creator>
  <cp:lastModifiedBy>YAQUB KASHIF</cp:lastModifiedBy>
  <cp:revision>1</cp:revision>
  <dcterms:created xsi:type="dcterms:W3CDTF">2025-10-31T13:13:51Z</dcterms:created>
  <dcterms:modified xsi:type="dcterms:W3CDTF">2025-10-31T13:18:56Z</dcterms:modified>
</cp:coreProperties>
</file>