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2025-10-25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October 26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2025 Oct/Nov, we will share Sermons from the book of Ephesians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Pray that God’s mighty hand, provision, and favor remain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upon the CEM Department, strengthening its ministry and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future direction.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(Ephesians 1:3)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“Praise be to the God and Father of our Lord Jesus Christ, 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who has blessed us in the heavenly realms with every spiritual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blessing in Christ.”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920853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Elder: Paul Jeong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are Blessed In Christ!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Ephesians 1: 3-14,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Blessed In Christ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knowing that God blessed you before the creation of the world change the way you see yourself today? (Ephesians 1:3–4)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it mean to you that you were chosen in love and adopted as God’s child through Christ (Ephesians 1:4–5)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what practical ways can you live with gratitude for being redeemed and forgiven through the blood of Christ? (Ephesians 1:7)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recognize God’s hand working in the “mystery of His will” in your own life story (Ephesians 1:9–10)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comfort do you find in knowing that you are sealed with the Holy Spirit marked as God’s own forever? (Ephesians 1:13)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your life this week become “to the praise of His glory” in your words, work, and relationships? (Ephesians 1:12)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the Holy Spirit as the guarantee of your inheritance teach you about hope and eternity (Ephesians 1:14)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24650</TotalTime>
  <Words>795</Words>
  <Application>Microsoft Office PowerPoint</Application>
  <PresentationFormat>A4 Paper (210x297 mm)</PresentationFormat>
  <Paragraphs>96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479</cp:revision>
  <cp:lastPrinted>2025-09-20T22:44:51Z</cp:lastPrinted>
  <dcterms:created xsi:type="dcterms:W3CDTF">2022-11-15T23:43:47Z</dcterms:created>
  <dcterms:modified xsi:type="dcterms:W3CDTF">2025-10-25T06:00:03Z</dcterms:modified>
</cp:coreProperties>
</file>