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4" autoAdjust="0"/>
    <p:restoredTop sz="94660"/>
  </p:normalViewPr>
  <p:slideViewPr>
    <p:cSldViewPr snapToGrid="0" showGuides="1">
      <p:cViewPr>
        <p:scale>
          <a:sx n="63" d="100"/>
          <a:sy n="63" d="100"/>
        </p:scale>
        <p:origin x="1408" y="56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2025-10-11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Joe Cho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조남현 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010-6809-0990</a:t>
            </a:r>
          </a:p>
          <a:p>
            <a:pPr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</a:t>
            </a:r>
            <a:r>
              <a:rPr lang="en-US" altLang="ko-KR" sz="1000" dirty="0" err="1">
                <a:latin typeface="+mj-ea"/>
                <a:ea typeface="+mj-ea"/>
                <a:cs typeface="Times New Roman" panose="02020603050405020304" pitchFamily="18" charset="0"/>
              </a:rPr>
              <a:t>Jeong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October 12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Epistles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975237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    September, we will share Sermons from the book of Galatians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1- Sunday, October 19</a:t>
            </a:r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a- PJ will be preaching and Council Meeting Oct 19.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marL="228600" indent="-228600">
              <a:buAutoNum type="arabicPeriod" startAt="2"/>
            </a:pP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Begun, Bible Study of Revelations &amp; Genesis: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Please sign up.</a:t>
            </a:r>
          </a:p>
          <a:p>
            <a:pPr lvl="0" defTabSz="914400">
              <a:lnSpc>
                <a:spcPts val="1700"/>
              </a:lnSpc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3. Bible Verse Memorization for this week:</a:t>
            </a:r>
          </a:p>
          <a:p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(Galatians 5:16)</a:t>
            </a:r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“Walk by the Spirit, and you will not gratify the desires of the flesh.”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70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10359"/>
              </p:ext>
            </p:extLst>
          </p:nvPr>
        </p:nvGraphicFramePr>
        <p:xfrm>
          <a:off x="306192" y="636828"/>
          <a:ext cx="4353228" cy="6087580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Deacon: David Kim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 Walk By </a:t>
                      </a:r>
                      <a:r>
                        <a:rPr lang="en-US" altLang="ko-KR" sz="11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Spirit!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Galatians 5: 13-24,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My Will, Thy Will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476" y="5880435"/>
            <a:ext cx="240585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←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Pastoral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Visit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reservation link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(You can ask via your small group 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leader or talk to PJ directly)</a:t>
            </a:r>
          </a:p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Our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5730D5-5381-78CE-318A-C15AC2E6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024" y="5788397"/>
            <a:ext cx="850452" cy="908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46582" y="900931"/>
            <a:ext cx="455814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Reflection Questions</a:t>
            </a:r>
          </a:p>
          <a:p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I using my freedom to serve myself or others? (v.13)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do I feel the battle between flesh and Spirit? (v.17)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work of the flesh do I need to crucify today? (v.19–21)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fruit of the Spirit is growing in me? (v.22–23)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part of my will must I surrender to Christ? (v.24)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I walk by the Spirit this week? (v.25)</a:t>
            </a: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24628</TotalTime>
  <Words>681</Words>
  <Application>Microsoft Office PowerPoint</Application>
  <PresentationFormat>A4 Paper (210x297 mm)</PresentationFormat>
  <Paragraphs>92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474</cp:revision>
  <cp:lastPrinted>2025-09-20T22:44:51Z</cp:lastPrinted>
  <dcterms:created xsi:type="dcterms:W3CDTF">2022-11-15T23:43:47Z</dcterms:created>
  <dcterms:modified xsi:type="dcterms:W3CDTF">2025-10-11T06:08:53Z</dcterms:modified>
</cp:coreProperties>
</file>