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C255D-CC56-4563-A548-0C1F1DECB0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D7B18E-6F3D-EDAB-1AD1-05DE4428F2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C6E43A-1C43-2D8C-FDB5-BE482D7A3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A753D-8AC2-4F21-A952-201D69727027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A8B2B2-1302-DD66-0F43-2B306EC1E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53DA2D-F612-E0E7-08E5-C3002EFE3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4ABF0-B254-4D59-985F-E8E21B9E3E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262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76AB-6372-4E02-0786-CE3E5ABC7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3FA4C4-74D4-2C92-CE66-E35551F67C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B7038F-8BC8-64C6-962F-FF9D684AC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A753D-8AC2-4F21-A952-201D69727027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544749-5517-F15A-5BD8-2FBF0571E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8E32A6-4E64-278A-A1A1-FC2896AA7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4ABF0-B254-4D59-985F-E8E21B9E3E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738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FC696-388E-6D6C-B07A-8BA1004B1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91B64B-15AF-601C-2938-20E37D05C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DD8DA5-AC3A-DD27-62F4-0B427202D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A753D-8AC2-4F21-A952-201D69727027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D45777-CC0F-F2E8-3890-AECA96F03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2B319F-2144-F706-CB76-31279F553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4ABF0-B254-4D59-985F-E8E21B9E3E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553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CE61E-AE04-8ABD-BC87-3597F2977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F2058-9F78-03FB-4B94-8C3E813C78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B6B283-127A-866C-FEDF-9EBD593F32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E76CE5-39CE-1FDA-5E17-6FB97B21F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A753D-8AC2-4F21-A952-201D69727027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6F9354-FF2D-531E-E8CA-98E2B4150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6614C4-2482-C039-10B6-69CF2495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4ABF0-B254-4D59-985F-E8E21B9E3E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896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23B5A-A0A2-FF62-7766-445C8AE38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4D3963-285C-D218-DC4C-5AB0389DE0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499A61-FD1B-D8FA-6636-599B2BB990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2E32F6-04D1-625C-8438-E04792E245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D9FA30-224B-FF8C-F945-C608EB49AA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4BFE64-043C-F5C0-84A9-01DC32098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A753D-8AC2-4F21-A952-201D69727027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7EA8A5-2DE3-ADEE-329E-484373EA5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CAF258-D379-7B96-B032-D4DDD6841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4ABF0-B254-4D59-985F-E8E21B9E3E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927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5C928-2E52-EFD0-5C16-0697BE981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3A5856-0E8C-D334-645B-BC10FB84F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A753D-8AC2-4F21-A952-201D69727027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257389-11F6-B72D-2DB8-747FCEEFB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2C50AD-35C0-34E4-CDC8-430CB8181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4ABF0-B254-4D59-985F-E8E21B9E3E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647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259824-88E7-52AE-2B65-D9C5DE69C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A753D-8AC2-4F21-A952-201D69727027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2C5C84-1C18-0A80-484D-9B5A858D2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F3582A-BCF4-EA89-18E8-4115C0DFE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4ABF0-B254-4D59-985F-E8E21B9E3E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354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EB09B-74A0-BD85-3B93-A1EBEEF49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9B7D5-B41E-AE7B-EAC4-8A77D0F22F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C94DA2-95DC-C5DC-811C-4C5E52445C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CF4DDC-C595-8085-E048-04542017F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A753D-8AC2-4F21-A952-201D69727027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26322C-49F8-2A87-85DE-BCD3153B4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01155F-42CE-B95A-BCD9-B07475C03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4ABF0-B254-4D59-985F-E8E21B9E3E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5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B3E8C-CE32-2D5F-B560-A9752DCBD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BB97F0-0C0B-4E79-7B19-A8B4AA52D1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F5FADA-845B-94C3-E35E-D5C19DF240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CB74BB-9EEC-D851-E532-A90900556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A753D-8AC2-4F21-A952-201D69727027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E152C-0C42-006A-CBAA-5EB91D56C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292BDD-9194-5CDF-015D-397950BD3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4ABF0-B254-4D59-985F-E8E21B9E3E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377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31C56-B26C-24F7-9ACF-A35C59333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DB98D6-F421-3AA2-6B3D-9B2A352233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821B7F-0F74-EE23-06EB-75177772A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A753D-8AC2-4F21-A952-201D69727027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EE5E11-AAFB-0560-B529-6D8249CCB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ED8F5-7BF3-54ED-BF55-05CD9054F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4ABF0-B254-4D59-985F-E8E21B9E3E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615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99ABD9-11F5-75FF-7066-95B6DD7B22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70F442-F977-4CB7-5924-2F6E50C891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4AD7E4-FD69-B642-A6B3-6E63E0B84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A753D-8AC2-4F21-A952-201D69727027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80757D-13FC-6034-1A3C-382F88F01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82415E-FE5E-BAE9-C7C2-8F7231A78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4ABF0-B254-4D59-985F-E8E21B9E3E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914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A6C11F-18EB-A1A7-B809-82A5EC6DD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3092FD-4E36-BB85-DB1F-2C6534B53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9470C7-0C97-A887-81D6-054FD1CAF5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5A753D-8AC2-4F21-A952-201D69727027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9A66CB-3C7A-CB31-B4A2-1870E39BE1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EFCA3B-B1E2-23A2-15FD-04B3BC4525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F4ABF0-B254-4D59-985F-E8E21B9E3E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134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1" name="Picture 20" descr="A book with a cross and text&#10;&#10;AI-generated content may be incorrect.">
            <a:extLst>
              <a:ext uri="{FF2B5EF4-FFF2-40B4-BE49-F238E27FC236}">
                <a16:creationId xmlns:a16="http://schemas.microsoft.com/office/drawing/2014/main" id="{02A40270-EA4E-697D-64C0-2EE2EA596F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39" b="7107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22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88EF6-4F11-B6DD-E951-7194F367D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ok with a light shining on it&#10;&#10;AI-generated content may be incorrect.">
            <a:extLst>
              <a:ext uri="{FF2B5EF4-FFF2-40B4-BE49-F238E27FC236}">
                <a16:creationId xmlns:a16="http://schemas.microsoft.com/office/drawing/2014/main" id="{C13457DA-E448-FFEC-6B3E-AF365DD099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817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9C9FA-760F-966E-C4E1-EA0725228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and child hugging&#10;&#10;AI-generated content may be incorrect.">
            <a:extLst>
              <a:ext uri="{FF2B5EF4-FFF2-40B4-BE49-F238E27FC236}">
                <a16:creationId xmlns:a16="http://schemas.microsoft.com/office/drawing/2014/main" id="{E4B87B14-D091-040B-410C-F68408A406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629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0ECD8-8B5B-5FBE-ECBE-5C79E2FE8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ross with a drop of blood and a red heart&#10;&#10;AI-generated content may be incorrect.">
            <a:extLst>
              <a:ext uri="{FF2B5EF4-FFF2-40B4-BE49-F238E27FC236}">
                <a16:creationId xmlns:a16="http://schemas.microsoft.com/office/drawing/2014/main" id="{A9A03C4A-380E-F5FB-FB0B-837D738F43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008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48F0A-53C3-D1D6-EB1C-80528D3AA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right light shining in the dark&#10;&#10;AI-generated content may be incorrect.">
            <a:extLst>
              <a:ext uri="{FF2B5EF4-FFF2-40B4-BE49-F238E27FC236}">
                <a16:creationId xmlns:a16="http://schemas.microsoft.com/office/drawing/2014/main" id="{73C461DB-A7BD-DFA7-4C10-71C3444591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619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96508-86C1-0A10-9F1F-A93630760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wax seal with a bird on it&#10;&#10;AI-generated content may be incorrect.">
            <a:extLst>
              <a:ext uri="{FF2B5EF4-FFF2-40B4-BE49-F238E27FC236}">
                <a16:creationId xmlns:a16="http://schemas.microsoft.com/office/drawing/2014/main" id="{3E16504A-E0AD-65BE-3F73-287C85D773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19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7ED9E-0AB6-3F48-56B7-9A67F66FD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raising their hands in the air&#10;&#10;AI-generated content may be incorrect.">
            <a:extLst>
              <a:ext uri="{FF2B5EF4-FFF2-40B4-BE49-F238E27FC236}">
                <a16:creationId xmlns:a16="http://schemas.microsoft.com/office/drawing/2014/main" id="{266C3CDC-E318-7A8F-3690-8BEC658688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65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396D5-8D90-47EB-864E-EAEBAAFE7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ing on a book&#10;&#10;AI-generated content may be incorrect.">
            <a:extLst>
              <a:ext uri="{FF2B5EF4-FFF2-40B4-BE49-F238E27FC236}">
                <a16:creationId xmlns:a16="http://schemas.microsoft.com/office/drawing/2014/main" id="{9BF83F7D-F4F4-F255-000E-0CCEA149E8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372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E4302-6A5E-A439-0FCD-8F843F570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rmor with a light shining on his back&#10;&#10;AI-generated content may be incorrect.">
            <a:extLst>
              <a:ext uri="{FF2B5EF4-FFF2-40B4-BE49-F238E27FC236}">
                <a16:creationId xmlns:a16="http://schemas.microsoft.com/office/drawing/2014/main" id="{E0329818-4068-B1D5-E624-D57C37833E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447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YAQUB KASHIF</dc:creator>
  <cp:lastModifiedBy>YAQUB KASHIF</cp:lastModifiedBy>
  <cp:revision>2</cp:revision>
  <dcterms:created xsi:type="dcterms:W3CDTF">2025-10-25T03:48:04Z</dcterms:created>
  <dcterms:modified xsi:type="dcterms:W3CDTF">2025-10-25T04:03:34Z</dcterms:modified>
</cp:coreProperties>
</file>