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1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C1AFC-CE79-8CDB-540B-F5D100352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3402AC-C221-687C-B9C1-B3982F7E72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8C01C-4F8A-A48D-1DA9-BBDE9EF7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DC1E9-0F27-A90B-5E6B-216A218D7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CDD29-D97A-8C87-9349-021AB425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7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312E4-1573-FE53-1BBE-ECC9F60E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7146A-3E2A-B671-6650-CAFE0814C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B2E69-343E-F0E0-22D0-DECEA042C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A0FB4-95E4-82AB-9A2B-6FCF9281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7A5F9-35CB-FCA9-D79E-7584F88B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80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3999E-F65F-2B2B-CC7C-DE558218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073B4-FF68-B3A8-EC10-E199315A6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32D14-79F6-9B1A-1E91-897F3E92F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C566C-6277-4CC4-272E-6F8B689D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4EDCD-8705-4BEA-924C-3B16A0B8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4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E615-D4E8-D754-9F95-FF4D7E68B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32506-D8A2-CF62-0F86-B7F3D70A06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9CD75-2AC3-7C6D-92E6-922B9FED9B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15E46-7670-AC89-50A6-7800EE54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05B8E-9B0D-13AC-C4C2-FAAB72F8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6C0AB-879E-0F3D-2D80-426919CB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CA44D-D0E4-A61C-4283-E8F50651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B1716-88B1-8F78-ED62-5E2741165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E0AB-8089-0B42-E481-DA47DD752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405542-5390-A99B-FF2A-A44ECB40D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01F062-C44E-18CE-E0D9-DBB8C7EA27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E03747-4E65-FBD1-F950-4E1AB128A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3B2805-BB1E-E0E0-8CA1-DAD286EC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144F71-21BF-E3DA-0FF4-7D0C769E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6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E9508-5520-E7C9-C168-C7286BEB6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32E792-20BF-26A6-07F9-4A4C4D51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243C8-9F89-8E24-3FFE-BDB32DD6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D62C0-F360-389D-B72E-CFFB0A1FB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19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88C27-85DD-706A-D346-478E1D73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76585D-470D-B833-AE53-B07720E03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2F4FB-86E6-4AA5-199E-89EEF9DE5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63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F3ECA-A378-1973-7DBA-7E5C2F440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ACB4C-3F09-1069-17A0-9E5DA0743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A5AC1-591C-F191-4486-BE9857FF3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4A762-7DE4-5681-1688-56776F40D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9998A-58C5-48DC-A67E-50D6CB205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8AB77-110D-DE8D-9559-7F47D978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7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05F0D-1CF1-C92F-0D0F-2AB64101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19A023-F9F3-4157-6554-89D9D6B32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A1A66-5E0F-8403-828F-8C43E90BC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C7B74-02BF-F5B2-1C7A-19E2A4F06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A662-5879-FE36-1EEB-7FF20DFD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F24BF-5FFD-DABF-17FE-C4920AA3D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66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FA04-3501-D806-9CCD-97E82008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AD387-93DA-B195-D84F-06FDA2AF9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7FF66-CD20-CE8E-CF73-43955A3E8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83E79-E6AF-0770-50FE-B90913D8A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EB786-38C0-232B-E894-464767AE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53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6F379B-0C85-6551-B106-AFB91C791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A40407-CA3A-5A72-D80B-BFB5BF651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7162A-0D40-FDE6-A263-C504417A9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B691E-2BAB-88D2-18DB-8B9B4A0A5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64373-1CB0-F833-321F-924DFA102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8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747DCE-BB1A-C79B-683F-D2A56564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872F6-429C-DF11-EDAC-5C33ABE4D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57331-AFAF-67EF-2644-677364120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F05D95-7598-4B24-894D-F176D3F42F7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1FA-B2E0-66F3-F204-1444D3DB0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69E96-0BAB-8F95-5351-20DB56252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48E7D8-E16F-4FD5-871D-FAE9AE4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6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kneeling in a forest&#10;&#10;AI-generated content may be incorrect.">
            <a:extLst>
              <a:ext uri="{FF2B5EF4-FFF2-40B4-BE49-F238E27FC236}">
                <a16:creationId xmlns:a16="http://schemas.microsoft.com/office/drawing/2014/main" id="{12349EAA-0A7F-638D-6D6F-046F1D165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0080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5D2BD1-B1BF-84AB-9BE2-AD9E67C4B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hands holding chains with the sun behind them&#10;&#10;AI-generated content may be incorrect.">
            <a:extLst>
              <a:ext uri="{FF2B5EF4-FFF2-40B4-BE49-F238E27FC236}">
                <a16:creationId xmlns:a16="http://schemas.microsoft.com/office/drawing/2014/main" id="{F2434EB0-2B00-C874-BF20-8F8ACDAD2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8097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F655F-0274-56E5-817A-2E0BEB362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76427E91-7D8B-A3F8-C05F-F6A29849F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77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755CDA-2E0D-74E4-7492-C493E9D04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tree with text overlay&#10;&#10;AI-generated content may be incorrect.">
            <a:extLst>
              <a:ext uri="{FF2B5EF4-FFF2-40B4-BE49-F238E27FC236}">
                <a16:creationId xmlns:a16="http://schemas.microsoft.com/office/drawing/2014/main" id="{9ECFEDB2-9434-AD7F-CEDD-643E5F874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5381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5BEA3-1131-E3F6-C828-3A83C14D2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orange from a tree&#10;&#10;AI-generated content may be incorrect.">
            <a:extLst>
              <a:ext uri="{FF2B5EF4-FFF2-40B4-BE49-F238E27FC236}">
                <a16:creationId xmlns:a16="http://schemas.microsoft.com/office/drawing/2014/main" id="{1349F79F-86EC-F6D9-BB06-E6A637C13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4" r="1" b="4158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7930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1EEC08-E088-4168-932B-44FAA4201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ross with a sunset behind it&#10;&#10;AI-generated content may be incorrect.">
            <a:extLst>
              <a:ext uri="{FF2B5EF4-FFF2-40B4-BE49-F238E27FC236}">
                <a16:creationId xmlns:a16="http://schemas.microsoft.com/office/drawing/2014/main" id="{2149E41E-33A2-2B2F-9C24-28BC5B49F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8" r="1" b="8064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84759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9B1BDA-706A-AE12-9717-A29568F63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walking towards a cross&#10;&#10;AI-generated content may be incorrect.">
            <a:extLst>
              <a:ext uri="{FF2B5EF4-FFF2-40B4-BE49-F238E27FC236}">
                <a16:creationId xmlns:a16="http://schemas.microsoft.com/office/drawing/2014/main" id="{9C520EBF-A90F-A642-CAF9-97FCA031E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48744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A5B2A4-B403-7B6A-C751-3407C9426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and reaching out to the sky&#10;&#10;AI-generated content may be incorrect.">
            <a:extLst>
              <a:ext uri="{FF2B5EF4-FFF2-40B4-BE49-F238E27FC236}">
                <a16:creationId xmlns:a16="http://schemas.microsoft.com/office/drawing/2014/main" id="{32038406-0383-BF29-8AC5-5412889CD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18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2025-10-07T14:46:14Z</dcterms:created>
  <dcterms:modified xsi:type="dcterms:W3CDTF">2025-10-07T14:55:45Z</dcterms:modified>
</cp:coreProperties>
</file>