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61CC5-83BE-4D6A-5951-F973EEDCF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9AE4BB-F6FD-D2C0-B5B7-B46F748A7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AFC2D-BF92-ADE0-0BD5-F9163D57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E4C7A-24A1-196C-93E7-F3DA7039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7BED1-C103-D146-BB57-A2E5D23A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91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3682A-C352-4F6F-47E7-B6D28113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3DB5E-143A-1B0A-C56F-F3A06F6F4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CF161-BEE3-0682-DFAC-65FD0545A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CAE4A-8747-F11D-FD94-8064CF2FF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90A06-C507-7939-6FCC-D39671BAD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04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1086D-EA40-2096-748A-83E4B603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75A6E-D355-AB3F-2258-BB077441D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59A38-A274-527B-7876-874C296F7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592FF-D8C6-C1D8-E211-61BAD8A77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B0DDF-838A-E12C-8052-80CE8F5DB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74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C22BE-5F5C-358A-7984-7F926C6CC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82FA7-3683-1F9E-0B3F-70691125F7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76D9C-DEF7-15A6-FF0A-3FAE2A067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F34BD1-081B-9B70-2B30-A00A1AAB1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6B9F5-14CB-FE8A-2680-9556A730A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28005-02DF-8BC8-EA7D-FD787A1C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8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1DFF3-6D18-F25B-05C6-2EECEFA08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035AB-8C19-2964-0791-C58321440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09C659-D5F2-4ED6-9C55-A8E49FA91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850E7A-A2A1-0188-60F6-87BCFFBC2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9677E0-1E3B-B5D5-2BE6-50945069B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A19108-E92F-6709-B28E-D7BC83AF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DFA298-46E7-0482-1966-BD0C1B750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F7E1D-2C58-2AEE-5FD6-B52B0803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1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7914A-C1FC-F04C-946A-C5308933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CAFD32-1C80-42B1-3AB4-86BDE9FC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290FF6-D850-C1B0-B406-2B7D930E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52392E-57CD-48A6-0162-FB2DA8F49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11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C38AFE-4B84-3BF7-BB9E-29302603D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D4A4B5-8050-084F-9C04-7815CA4F8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A9C95-036C-7E77-652E-D14C3ECB1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5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7709-DA94-5815-012C-4D535FFA9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FCB01-CCDE-250A-81A2-B9CA35D84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21BC8-41E0-2203-7F29-FEC52DBF3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C7D11-EE4F-B4FD-BADA-DEE05E0A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6A36B5-B3B6-E5BA-27C8-62FF9B299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CC9A5-A731-983B-A5DF-E67A5E8C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6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D7F5A-E15A-BC4F-71F6-A7007415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23B6CD-F91A-C054-CCA9-A1D5AC203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C3E56-7759-297A-87B6-2B0E615FA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7C1ED-71D3-B3B4-FC1E-F13B23D76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F9851-A27E-B56B-192F-524EC94BF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992879-487B-1711-BD84-CBC25DF60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99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BCFB7-A0FB-5A1B-85DA-F893CECD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2474F-273D-1856-3DDA-0C0E0E263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CC652-1573-71FA-6255-DA6551909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FB627-A276-D8EF-DECD-70B645DF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D84D1-61AD-DE11-550B-4B36DE9A1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3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A3E532-91D7-862E-51B5-7E67D23934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9F291B-0454-C9FF-BE86-0E52AB725C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9A78-13B6-CF7A-DBC5-C89D6D899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86FC2-E77F-B52B-F412-A3EC44D22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7FA93-2239-5263-5154-E0ED8FDF7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8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B76793-9FCC-459B-7749-7F96329C2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2E603-439D-E503-67E1-79FAF522C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5BC05-AF1B-439B-C27E-67A84FF7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1989B6-24C8-4874-A69B-AE79A7093635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5A741-13EC-E3B7-F43D-0C33EDE85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18325-73E3-329A-A4C9-47EF5D3B27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E84DF4-8C3C-4720-8AA5-3A165CC60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50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field with a building in the background&#10;&#10;AI-generated content may be incorrect.">
            <a:extLst>
              <a:ext uri="{FF2B5EF4-FFF2-40B4-BE49-F238E27FC236}">
                <a16:creationId xmlns:a16="http://schemas.microsoft.com/office/drawing/2014/main" id="{DF1D9AD9-42FE-DF9B-6F58-677B8FF90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0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AB8E8F-4509-D809-EFAE-8FD6271C2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sitting at a table with food&#10;&#10;AI-generated content may be incorrect.">
            <a:extLst>
              <a:ext uri="{FF2B5EF4-FFF2-40B4-BE49-F238E27FC236}">
                <a16:creationId xmlns:a16="http://schemas.microsoft.com/office/drawing/2014/main" id="{167C00A9-E8D9-A2A4-FECE-01D0FFD50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16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296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059C4-2971-5F85-163F-84057B9DA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ook&#10;&#10;AI-generated content may be incorrect.">
            <a:extLst>
              <a:ext uri="{FF2B5EF4-FFF2-40B4-BE49-F238E27FC236}">
                <a16:creationId xmlns:a16="http://schemas.microsoft.com/office/drawing/2014/main" id="{C02DC36B-7067-F1DD-EA21-9C8E124B1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1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8BE67-F2B2-B7B7-30AE-A64B52EFE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ands reaching up to the sun&#10;&#10;AI-generated content may be incorrect.">
            <a:extLst>
              <a:ext uri="{FF2B5EF4-FFF2-40B4-BE49-F238E27FC236}">
                <a16:creationId xmlns:a16="http://schemas.microsoft.com/office/drawing/2014/main" id="{B6C19E7B-B87B-ADA1-7617-2485C889D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07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AC427-2F76-1F3E-966C-821480A82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open book with a light shining on it&#10;&#10;AI-generated content may be incorrect.">
            <a:extLst>
              <a:ext uri="{FF2B5EF4-FFF2-40B4-BE49-F238E27FC236}">
                <a16:creationId xmlns:a16="http://schemas.microsoft.com/office/drawing/2014/main" id="{3B5BCE41-9158-742C-26A5-12FF59FA9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787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76626-7A8F-9889-2DD3-9A616E40B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hands holding each other&#10;&#10;AI-generated content may be incorrect.">
            <a:extLst>
              <a:ext uri="{FF2B5EF4-FFF2-40B4-BE49-F238E27FC236}">
                <a16:creationId xmlns:a16="http://schemas.microsoft.com/office/drawing/2014/main" id="{532585EA-1852-D48F-BCDE-A8D21771B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47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D3363E-D5C8-2BD5-A229-C8C39FA1C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ight on a building&#10;&#10;AI-generated content may be incorrect.">
            <a:extLst>
              <a:ext uri="{FF2B5EF4-FFF2-40B4-BE49-F238E27FC236}">
                <a16:creationId xmlns:a16="http://schemas.microsoft.com/office/drawing/2014/main" id="{24812494-C9F2-3947-9FA5-74836E301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070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D44B74-DD81-A200-D959-CFBD6B919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read and wine on a table&#10;&#10;AI-generated content may be incorrect.">
            <a:extLst>
              <a:ext uri="{FF2B5EF4-FFF2-40B4-BE49-F238E27FC236}">
                <a16:creationId xmlns:a16="http://schemas.microsoft.com/office/drawing/2014/main" id="{62824558-F081-C0CF-D6CE-654BBB57B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6" b="8680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42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KASHIF</dc:creator>
  <cp:lastModifiedBy>YAQUB KASHIF</cp:lastModifiedBy>
  <cp:revision>1</cp:revision>
  <dcterms:created xsi:type="dcterms:W3CDTF">2025-10-03T13:56:05Z</dcterms:created>
  <dcterms:modified xsi:type="dcterms:W3CDTF">2025-10-03T14:01:47Z</dcterms:modified>
</cp:coreProperties>
</file>