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DF140-5AE7-AE8F-ABD6-9C9F948A02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D65A98-700E-F714-226E-F6C05AD1A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9931F-6A21-C336-BABA-DEC95D610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2A6-3DD2-4E85-9FC1-7598D61B2082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09CF7-86F1-CD9C-CA29-5F690DDAF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310C2-BC76-EBF5-DD61-B918F1097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2FF6-E343-4BEF-B560-28195F433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2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858F6-EF3A-4467-E2C0-FF4CC96D1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A0C0A-50D3-F5C2-D18C-6C116B0EC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5E6ED-2B16-1946-4270-FD1962AF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2A6-3DD2-4E85-9FC1-7598D61B2082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1BA6E-B5E2-E4D9-92EE-79BF7A93C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77531-DFFF-AEEB-2873-FBD1B16D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2FF6-E343-4BEF-B560-28195F433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06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3000A-040F-02DC-65A0-F231683D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309BC-D401-D6DB-E935-CF4E13EC9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D477A-DDAC-D9B5-6369-0A61326BF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2A6-3DD2-4E85-9FC1-7598D61B2082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3908C-D3E9-8489-6BE7-C01F5BA73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51C37-8F38-BCBA-656D-078CBDDF5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2FF6-E343-4BEF-B560-28195F433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49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429AA-B5E4-559F-6CF2-189CBBEEE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2633F-E763-2264-E623-58F6D8A4D9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4CD534-51E9-2A07-53CF-32FDF941E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1D8CE1-75F3-C01F-D35D-94866AF50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2A6-3DD2-4E85-9FC1-7598D61B2082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28E2E3-E128-57D2-B09C-79EE00AAC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9CEE1C-BC5D-307D-406D-A36DF8A0E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2FF6-E343-4BEF-B560-28195F433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48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BB448-467F-535A-5335-3410AEC5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BE29A-BDA8-0914-A6D1-A381E45F2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742916-D0B4-FCBD-0B5C-F7E0D8537E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61CDCA-675A-6645-FE46-B53D97B33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74816C-64FD-D6F7-A0FC-D1EB24D4AB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656EA7-D49E-BD3D-3293-406123ECC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2A6-3DD2-4E85-9FC1-7598D61B2082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2237E9-4001-7E43-0DF3-16ED7CE7A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3D685D-8E37-8FC4-1B2A-CA44C4F90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2FF6-E343-4BEF-B560-28195F433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42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2CE0A-86CB-5183-E30A-DED23F7ED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B01634-76F8-22AD-76AA-1A9DEDCC6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2A6-3DD2-4E85-9FC1-7598D61B2082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072412-3C39-2C91-A99F-2EA779144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F3A9A-B617-072F-3274-12421F1B0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2FF6-E343-4BEF-B560-28195F433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44A9DD-3AD6-BED9-8A99-424F964A4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2A6-3DD2-4E85-9FC1-7598D61B2082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C62006-6351-CD18-A9D9-FBDBF4B9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2F572-F168-8045-FA62-68CC297FD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2FF6-E343-4BEF-B560-28195F433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2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D9EC-6D14-82D7-901D-A27F0288D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8FBC-170A-2BBF-0348-8675E7CDF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FADF8-BAC9-CDC6-FAA7-B7560A93C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943600-59E4-D6B9-9938-7709515F1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2A6-3DD2-4E85-9FC1-7598D61B2082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4B41D7-CB9B-4E44-D925-FFC42AC1C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C7DE06-5111-CC79-062A-9E6F497DD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2FF6-E343-4BEF-B560-28195F433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95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CEDB6-D7B7-34A4-942D-54DF66896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997AF8-1A79-8EF1-4DA3-780F7F377C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98675-748E-E3A9-2761-5A8DEC12BB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B0D666-A96D-6CC2-F09B-D9DED146E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2A6-3DD2-4E85-9FC1-7598D61B2082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DF8C8E-172E-E8B2-C4D2-60EA190D4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0CEFFC-2DBD-6396-92C6-3F88B9F50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2FF6-E343-4BEF-B560-28195F433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61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3776D-5AD4-0E04-226C-41E9C1AC4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3A0110-967C-227B-EE9E-E371DB705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E09C3-620C-4214-BC3F-79E3DCC6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2A6-3DD2-4E85-9FC1-7598D61B2082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B9714-56D5-E90D-C6B6-8DBBD38CC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CF841-BEE7-826C-3715-BD791EA2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2FF6-E343-4BEF-B560-28195F433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35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D8DA0B-0970-0DE2-EDFB-557704C486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FF52F8-CB79-EB09-DBC5-650D4CA56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A2903-11CB-13FC-F7C3-69B36640D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2A6-3DD2-4E85-9FC1-7598D61B2082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D6ADE-5F07-C930-250C-028872C80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593CF-D813-5D89-4703-E97D3BCD9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2FF6-E343-4BEF-B560-28195F433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DF2C19-2180-269D-756F-1E3C56C98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18A7A-07A1-4681-DB2E-1F38EE59A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16CAD-7CB8-49E4-6490-22B27CA3AE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6E62A6-3DD2-4E85-9FC1-7598D61B2082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2319E-4990-43B9-3B18-11A74D5CE3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BA02F-F0A8-DFDB-82C4-D15018905F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632FF6-E343-4BEF-B560-28195F433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4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open with a cross on it&#10;&#10;AI-generated content may be incorrect.">
            <a:extLst>
              <a:ext uri="{FF2B5EF4-FFF2-40B4-BE49-F238E27FC236}">
                <a16:creationId xmlns:a16="http://schemas.microsoft.com/office/drawing/2014/main" id="{36C5CE5A-72F5-EEA7-0A80-1ABF4CDEB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66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EBDDE-7390-58C3-CFED-0DD4CC8AA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table with a book&#10;&#10;AI-generated content may be incorrect.">
            <a:extLst>
              <a:ext uri="{FF2B5EF4-FFF2-40B4-BE49-F238E27FC236}">
                <a16:creationId xmlns:a16="http://schemas.microsoft.com/office/drawing/2014/main" id="{4D8BFE49-28EE-2713-1FAC-2CF24520A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22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F5EBD-E62A-B315-B2D9-3CA388753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lass of water with a black liquid in it&#10;&#10;AI-generated content may be incorrect.">
            <a:extLst>
              <a:ext uri="{FF2B5EF4-FFF2-40B4-BE49-F238E27FC236}">
                <a16:creationId xmlns:a16="http://schemas.microsoft.com/office/drawing/2014/main" id="{9DFB4C50-69DB-B1F6-DBF0-557070B6C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67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E72CB-1269-DE61-3A9D-2B0FF666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sitting at a table with scales of justice&#10;&#10;AI-generated content may be incorrect.">
            <a:extLst>
              <a:ext uri="{FF2B5EF4-FFF2-40B4-BE49-F238E27FC236}">
                <a16:creationId xmlns:a16="http://schemas.microsoft.com/office/drawing/2014/main" id="{0A6D9AA7-9781-CBB4-B4C6-27D91CD34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48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49C8E-E5C6-DB1D-A851-191D62D30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ross and lightning with words&#10;&#10;AI-generated content may be incorrect.">
            <a:extLst>
              <a:ext uri="{FF2B5EF4-FFF2-40B4-BE49-F238E27FC236}">
                <a16:creationId xmlns:a16="http://schemas.microsoft.com/office/drawing/2014/main" id="{932710D0-34D4-746A-6182-9F7FDEE04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68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774F4-2038-6CCE-9C1C-B793632F9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robe looking at a group of people&#10;&#10;AI-generated content may be incorrect.">
            <a:extLst>
              <a:ext uri="{FF2B5EF4-FFF2-40B4-BE49-F238E27FC236}">
                <a16:creationId xmlns:a16="http://schemas.microsoft.com/office/drawing/2014/main" id="{98D02BBD-1C4B-AC8B-3631-699970B60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22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75ECE-8975-658F-5454-186E72929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a light shining on it&#10;&#10;AI-generated content may be incorrect.">
            <a:extLst>
              <a:ext uri="{FF2B5EF4-FFF2-40B4-BE49-F238E27FC236}">
                <a16:creationId xmlns:a16="http://schemas.microsoft.com/office/drawing/2014/main" id="{FAB78B9B-E4E2-D56C-A6E1-FA7BFE5E8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92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AD863-90B3-0320-CA8B-7C1F0BEB4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two people&#10;&#10;AI-generated content may be incorrect.">
            <a:extLst>
              <a:ext uri="{FF2B5EF4-FFF2-40B4-BE49-F238E27FC236}">
                <a16:creationId xmlns:a16="http://schemas.microsoft.com/office/drawing/2014/main" id="{A74DA8C7-A31D-7A6B-EC8F-54B12B0E6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5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EE78C-75B7-9319-9C21-6E0EFEAA2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cross with a black background&#10;&#10;AI-generated content may be incorrect.">
            <a:extLst>
              <a:ext uri="{FF2B5EF4-FFF2-40B4-BE49-F238E27FC236}">
                <a16:creationId xmlns:a16="http://schemas.microsoft.com/office/drawing/2014/main" id="{4F76D628-F497-1C23-2C8F-808816243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67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1</cp:revision>
  <dcterms:created xsi:type="dcterms:W3CDTF">2025-09-06T07:53:42Z</dcterms:created>
  <dcterms:modified xsi:type="dcterms:W3CDTF">2025-09-06T08:11:16Z</dcterms:modified>
</cp:coreProperties>
</file>