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93" y="7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September 21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st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1.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September, we will share Sermons from the book of Galatians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a- 80th Anniversary – Celebration on Sept 27. 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b-Council Meeting – Oct 5 (first Sunday), right after service.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solidFill>
                  <a:srgbClr val="000000"/>
                </a:solidFill>
                <a:latin typeface="Lucida Bright" panose="020406020505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2"/>
            </a:pP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New Study Book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endParaRPr kumimoji="0" lang="en-US" altLang="ko-KR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endParaRPr kumimoji="0" lang="en-US" altLang="ko-KR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c- Pastor Joe will preach on last  Sunday Sept 28.</a:t>
            </a:r>
          </a:p>
          <a:p>
            <a:pPr lvl="0" defTabSz="914400">
              <a:lnSpc>
                <a:spcPts val="1700"/>
              </a:lnSpc>
            </a:pPr>
            <a:endParaRPr kumimoji="0" lang="en-US" altLang="ko-KR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Bible Verse Memorization for this week: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Galatians 3:11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The righteous shall live be faith”</a:t>
            </a: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</a:t>
            </a:r>
            <a:b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607769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Sandy Kim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Live By Faith In Christ!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Galatians 3: 06-17,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Righteous Shall Live By Faith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46582" y="900931"/>
            <a:ext cx="45581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Reflection Questions</a:t>
            </a: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(Gal. 3:6) Abraham was declared righteous by believing God’s promise. Where must I trust God’s Word more than my own effort?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(Gal. 3:8, 16; John 8:56) Abraham rejoiced to see Christ’s day. Do I live with the same joy of fulfilled promise in Christ?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(Gal. 3:10–12) The Law reveals sin but cannot save. Am I still striving for approval instead of resting in grace?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(Gal. 3:13) Christ became a curse for me. How does His sacrifice change how I see my past failures and my standing today?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(Gal. 3:14) The blessing of Abraham is ours in Christ. How am I being a channel of blessing to others?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(Gal. 3:15–17) God’s covenant cannot be annulled. How does this assure me of His unbreakable faithfulness in my life?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(Gal. 3:11) “The righteous shall live by faith.” Am I living each day by faith as the breath of my walk with Christ?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24463</TotalTime>
  <Words>776</Words>
  <Application>Microsoft Office PowerPoint</Application>
  <PresentationFormat>A4 Paper (210x297 mm)</PresentationFormat>
  <Paragraphs>108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465</cp:revision>
  <cp:lastPrinted>2025-03-29T22:06:03Z</cp:lastPrinted>
  <dcterms:created xsi:type="dcterms:W3CDTF">2022-11-15T23:43:47Z</dcterms:created>
  <dcterms:modified xsi:type="dcterms:W3CDTF">2025-09-20T10:13:52Z</dcterms:modified>
</cp:coreProperties>
</file>