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803-B1D3-B585-F27C-3CF38416A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0DAB70-A8FA-D0CD-E9C9-10FB7675B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CC15B-76BD-9295-670A-49ECD4F3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10F30-8C41-1703-CFDC-8F275CF12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7DAF4-9D3C-1BA0-AF15-5F1625C3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1D61B-A114-F7A4-7F82-96FBD7BB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001E6-BED5-B94D-712D-854342D08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51529-DD52-F3D8-514C-39A2E3627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6EBF6-663D-85D8-2C07-552262F3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3E754-1E35-A572-0064-5A22AD77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1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25BC-3468-A6FD-01D3-85856AAE8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DC93F-5B88-A935-7BC1-69A9B32FD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7C4B7-7969-464D-52F8-28594701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6B3AF-66B2-75B0-E453-75A9E8B1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D98BC-0F3D-9C19-823F-5040BCD9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B1565-9E2F-F9A9-BEEC-0BB6D090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DA0DB-F34B-F395-231B-27BA7A0A4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DBD11-069C-C0D8-47B6-ADC258E88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CF416-0060-FBFA-5CB5-E560AC4D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63818-5705-D335-C0DA-5DD20C6D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5C931-8FE2-21C5-C5E8-1C9D290B4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2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96B3-AFEA-8EFE-A1EB-4B554FDD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7E971-4104-F496-ECD7-25B2BF039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C9C46-818A-46DA-3ACD-51AA2BAB0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C8C58F-3DB4-24E8-B2F6-613684578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37B6E-3076-B7A8-4300-F84F9BC1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6D2BB1-2C90-AD27-3F41-4E96425E2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708550-EFF3-E821-B6A5-4849C446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57D03-0E72-BC6F-816A-00189663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FC59-CC01-28EA-13F5-A69C6B03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5BA7A-2C4A-4E71-9285-D4D8FA18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8088E-B056-CA36-247A-6C88CD68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516422-3A0E-3491-50A0-19BFB169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6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44820-42E3-198F-DE64-2B430DFB1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B69A02-52E4-D8CD-4D36-7427213E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5B336-1315-67E3-7F09-386836476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60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56AB8-A3A6-F46A-9022-249D0BD8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D1CC9-EFB8-EA24-9AC6-9B5FE2E1F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62AD-C092-A265-4D31-245567AF0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2A3EC-F3B0-8066-E374-1534A4D51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97B3C-7C07-F7BA-E20B-2211FF20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00FCF-3090-8296-219E-B0274843F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0A5CC-BE15-9D49-ED74-C3AD5D54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BFE3E5-A0B0-76FD-1C9D-99B04E0D7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3D7CD-71D1-595A-7551-426AA6848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6C25F-E401-4E35-25A2-97EBB982A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565B4-C385-812A-316D-867275C6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D9E31-1C40-6FEF-4EBE-54FFFEEE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0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C8A8-504F-F093-7BE7-94950BBA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B4CEA-2C6A-DE2E-EBE6-26E4B1EBC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C6CE7-FD35-62A0-FE02-B76BC442B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BE720-E435-D941-0B69-D7D70B9E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132D6-6DC2-2ECB-4B38-7D0919C9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1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799FFD-8B97-CBBD-8121-31EF550B1D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4F33B8-DCF5-E1A4-A51B-B47471830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52597-58E0-06CE-B26E-7965AE98E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9227-946A-D501-EF55-B84F1C04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E49B7-B284-0DE9-3367-15C60B0B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3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6EC3BB-179F-24E1-371C-06F435D9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FE62B-A31F-50F3-7AB7-B138747D4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5DC4D-5852-D02D-9BBA-0CF88CB53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2B552-A481-499E-AD07-B0F79811EE1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CF265-F3A3-9205-DE6E-22CA45D2F0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9BA77-B56E-1985-87C6-6CE9CC24C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3C25A5-1DB2-4F40-A34A-A2AE224C7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ain with a cross in the middle&#10;&#10;AI-generated content may be incorrect.">
            <a:extLst>
              <a:ext uri="{FF2B5EF4-FFF2-40B4-BE49-F238E27FC236}">
                <a16:creationId xmlns:a16="http://schemas.microsoft.com/office/drawing/2014/main" id="{D946D6F0-74EE-19AD-DA8C-7F070DAFC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1" r="1" b="11771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545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397BD-4578-590D-26AD-700552C3E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tone with text overlay&#10;&#10;AI-generated content may be incorrect.">
            <a:extLst>
              <a:ext uri="{FF2B5EF4-FFF2-40B4-BE49-F238E27FC236}">
                <a16:creationId xmlns:a16="http://schemas.microsoft.com/office/drawing/2014/main" id="{526C88A2-E28A-8554-EA8C-706B5E715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" r="1" b="12767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6070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8C6FE6-48EB-0F25-0393-EEA275C57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hourglass and a cross&#10;&#10;AI-generated content may be incorrect.">
            <a:extLst>
              <a:ext uri="{FF2B5EF4-FFF2-40B4-BE49-F238E27FC236}">
                <a16:creationId xmlns:a16="http://schemas.microsoft.com/office/drawing/2014/main" id="{FB356A57-D04D-5B6E-2FF1-CA101D9BB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" r="1" b="9040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306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6B4EE-944B-C6DB-E2BE-FE7EB7622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ild with a crown on his head&#10;&#10;AI-generated content may be incorrect.">
            <a:extLst>
              <a:ext uri="{FF2B5EF4-FFF2-40B4-BE49-F238E27FC236}">
                <a16:creationId xmlns:a16="http://schemas.microsoft.com/office/drawing/2014/main" id="{BE6F5593-7442-7091-9E70-A50D758A5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" r="1" b="9107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407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A9AA9-DDD6-9FE8-1571-F0002FBE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heart with a chain and text&#10;&#10;AI-generated content may be incorrect.">
            <a:extLst>
              <a:ext uri="{FF2B5EF4-FFF2-40B4-BE49-F238E27FC236}">
                <a16:creationId xmlns:a16="http://schemas.microsoft.com/office/drawing/2014/main" id="{2B19AA12-6D23-6E6A-1370-4002AE7B1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6019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B79D22-0E77-602D-7982-D2780EC7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ain with a cross in the background&#10;&#10;AI-generated content may be incorrect.">
            <a:extLst>
              <a:ext uri="{FF2B5EF4-FFF2-40B4-BE49-F238E27FC236}">
                <a16:creationId xmlns:a16="http://schemas.microsoft.com/office/drawing/2014/main" id="{B175569C-28D1-448A-7C8F-8F79618A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6622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F7050C-F371-9F91-C5C2-1141DC768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tanding in a dark room&#10;&#10;AI-generated content may be incorrect.">
            <a:extLst>
              <a:ext uri="{FF2B5EF4-FFF2-40B4-BE49-F238E27FC236}">
                <a16:creationId xmlns:a16="http://schemas.microsoft.com/office/drawing/2014/main" id="{9A208372-028D-DF00-963B-0A33A1228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4716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E814B-2CD7-6613-4470-AAEAF13F0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ross with text overlay&#10;&#10;AI-generated content may be incorrect.">
            <a:extLst>
              <a:ext uri="{FF2B5EF4-FFF2-40B4-BE49-F238E27FC236}">
                <a16:creationId xmlns:a16="http://schemas.microsoft.com/office/drawing/2014/main" id="{714EE4E0-2E4B-7E2E-B530-815F63444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" r="1" b="11369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0423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2025-09-27T04:05:57Z</dcterms:created>
  <dcterms:modified xsi:type="dcterms:W3CDTF">2025-09-27T04:10:47Z</dcterms:modified>
</cp:coreProperties>
</file>