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5B8"/>
    <a:srgbClr val="7662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E4CA4-E89E-201C-AAC4-A719832181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A404B7-F496-A6A3-00EF-7B420117D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22794-B9C3-C1CA-8BC8-CD4AD4896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FFE-E1A0-4C8D-B899-8D981AC738AB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F7D7C-E77E-EA17-5BF8-1D9905CDC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210D7-7AAD-3B1D-6753-EBE205E8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14B7-F7EA-4626-9372-1947220B5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2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A55F-FC16-A0A3-C7AA-8439CC53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483AC-6670-9831-11A4-1552E0C66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0C16F-080B-904B-EDF2-D7A01E9B2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FFE-E1A0-4C8D-B899-8D981AC738AB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2DDD8-FB63-CC8C-E76A-0BA04194A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EED82-4C48-6C9F-3934-A82C3B498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14B7-F7EA-4626-9372-1947220B5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5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83EA-102A-D268-546A-A1AB6DA5C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220FD-1AAF-25B4-0DCB-42D06B4AE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F036E-4B52-5571-819B-241681543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FFE-E1A0-4C8D-B899-8D981AC738AB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6F307-8EF5-E6DC-2751-9EB035526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92392-3316-698C-60F2-4C895A11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14B7-F7EA-4626-9372-1947220B5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1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AA3C-6BA4-7BDC-6CA1-2AB08E757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AD93C-2332-16D3-AFBE-FC33F54932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C6C496-B717-094D-DA1C-000A01CAD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648571-4DE1-680A-09A5-021BFD8C0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FFE-E1A0-4C8D-B899-8D981AC738AB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655FAE-4272-2E89-A4E6-50DB9298A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872EBF-EA4D-83FC-F413-5C5C09703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14B7-F7EA-4626-9372-1947220B5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81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575CD-5DEB-A8E9-6A1B-E8523A1AF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C6F34-E910-4A2D-282C-CC74BFB32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E883D-D5D3-DBEC-7E78-45A3C9DC9F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DE51A2-9110-D599-3D86-43E9C17355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4CC96F-D25E-7336-EE09-5F778E9A31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B08E2D-ED07-4687-9AAD-7CDE43BB9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FFE-E1A0-4C8D-B899-8D981AC738AB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28D30C-626C-7AE6-26CE-287E012CD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DCDB9F-35B3-A700-C679-A024FADFB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14B7-F7EA-4626-9372-1947220B5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7D226-5A9A-7F2E-7173-32543B3AE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63212D-9BDE-3519-27EF-FC297C0BA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FFE-E1A0-4C8D-B899-8D981AC738AB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9E6954-BB87-6291-DFFD-2176C5E97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F602D-62F7-1871-7192-AE40A31C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14B7-F7EA-4626-9372-1947220B5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4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FAC7DE-CDFC-BC8B-CE65-6DF88876B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FFE-E1A0-4C8D-B899-8D981AC738AB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A07330-666D-8F4F-CA4B-2C59E7E8F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B8C80-35AF-75F4-923C-78516B36B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14B7-F7EA-4626-9372-1947220B5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58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E6CB0-3677-3CEF-6F4B-3C5F39468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DA736-8099-D47D-817D-B2D86274F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3F9F4-55AC-ADEA-C8DA-F04073B41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27B18-F5E2-38DD-3B8A-46BA98D83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FFE-E1A0-4C8D-B899-8D981AC738AB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694073-DA58-818B-86AC-6B533CF4C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22C480-3E4B-56D2-B15E-72186D2FC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14B7-F7EA-4626-9372-1947220B5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811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B2EF4-BE7E-E5C3-BB4D-9B5C2159E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ED1F40-362F-8652-E568-74F86C8088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D379A-59E4-8EF1-A5AF-D859557D4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B6454-600A-551D-5748-B5C406D51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FFE-E1A0-4C8D-B899-8D981AC738AB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9B95EA-1DD9-C04D-6F2A-0FB111203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53A5D-2ABC-90B3-54BD-D2481A801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14B7-F7EA-4626-9372-1947220B5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44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319C5-7F59-95F5-93C4-DF4D3DD2E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572BC6-C175-C474-7011-5687BE3D0B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F04C2-2BC4-A6D1-89EC-6016D0932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FFE-E1A0-4C8D-B899-8D981AC738AB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102EC-2C0E-7EE1-FA9B-48A0B5706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C23BA-AB2F-A464-A16A-85A120D5A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14B7-F7EA-4626-9372-1947220B5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43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A76F42-B4AC-8776-190B-6158A2BC82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06FBE8-F7CF-B9B2-A1D7-797E317F8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2E7BF-DA98-D722-227D-351819364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FFE-E1A0-4C8D-B899-8D981AC738AB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5DBF0-7190-A49F-BC9D-7EE4A732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4DA20-355D-29D8-7973-7D5CBF640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14B7-F7EA-4626-9372-1947220B5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42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F2CFA9-62E8-4025-9EEE-163BDBAB0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083A54-18E4-7E60-1B86-5EB5F983E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096F4-9A11-DC21-E59C-7407D960F5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0CBFFE-E1A0-4C8D-B899-8D981AC738AB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AB5AA-290F-5A98-AEB7-A4748C7977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29009-3333-DD89-BA75-A446958A5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2E14B7-F7EA-4626-9372-1947220B5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a cross and text&#10;&#10;AI-generated content may be incorrect.">
            <a:extLst>
              <a:ext uri="{FF2B5EF4-FFF2-40B4-BE49-F238E27FC236}">
                <a16:creationId xmlns:a16="http://schemas.microsoft.com/office/drawing/2014/main" id="{AE28BE2C-6BDA-126C-28AE-8F0A5C11A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5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4F794-70AD-81D8-462F-E1277E569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table with a book and a bible&#10;&#10;AI-generated content may be incorrect.">
            <a:extLst>
              <a:ext uri="{FF2B5EF4-FFF2-40B4-BE49-F238E27FC236}">
                <a16:creationId xmlns:a16="http://schemas.microsoft.com/office/drawing/2014/main" id="{3724B967-12F7-8C5A-08BE-A09C52CD3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4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129A9-4B02-E6C6-D3EB-8708FE6DA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inting at a person&#10;&#10;AI-generated content may be incorrect.">
            <a:extLst>
              <a:ext uri="{FF2B5EF4-FFF2-40B4-BE49-F238E27FC236}">
                <a16:creationId xmlns:a16="http://schemas.microsoft.com/office/drawing/2014/main" id="{4603BF20-DB0E-BD0B-1E6C-5110D79AD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65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ABF1B-CD47-4764-54A9-FE056974D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ross and a book with a cross on it&#10;&#10;AI-generated content may be incorrect.">
            <a:extLst>
              <a:ext uri="{FF2B5EF4-FFF2-40B4-BE49-F238E27FC236}">
                <a16:creationId xmlns:a16="http://schemas.microsoft.com/office/drawing/2014/main" id="{26AC1DD0-F988-C8DA-FB08-3AABF7B94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14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0D266-31A1-6F3A-17FF-E84D0FA9A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next to a cross&#10;&#10;AI-generated content may be incorrect.">
            <a:extLst>
              <a:ext uri="{FF2B5EF4-FFF2-40B4-BE49-F238E27FC236}">
                <a16:creationId xmlns:a16="http://schemas.microsoft.com/office/drawing/2014/main" id="{C64C246A-E89C-067C-BE60-9FB5286C5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77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D0C25-FC47-F2EA-4B48-7FCC9859C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ross and rock with lightning bolt&#10;&#10;AI-generated content may be incorrect.">
            <a:extLst>
              <a:ext uri="{FF2B5EF4-FFF2-40B4-BE49-F238E27FC236}">
                <a16:creationId xmlns:a16="http://schemas.microsoft.com/office/drawing/2014/main" id="{EB77BD6B-4859-75EC-5E6A-255BD32BD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67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1C8F9-2E98-3F4D-63B3-C4D76B880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robe&#10;&#10;AI-generated content may be incorrect.">
            <a:extLst>
              <a:ext uri="{FF2B5EF4-FFF2-40B4-BE49-F238E27FC236}">
                <a16:creationId xmlns:a16="http://schemas.microsoft.com/office/drawing/2014/main" id="{620EF670-D85E-AE28-C85C-D1D4F66DB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82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D7BB5-1BB8-821D-8755-D4DDD3D92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riting on a book&#10;&#10;AI-generated content may be incorrect.">
            <a:extLst>
              <a:ext uri="{FF2B5EF4-FFF2-40B4-BE49-F238E27FC236}">
                <a16:creationId xmlns:a16="http://schemas.microsoft.com/office/drawing/2014/main" id="{A8CF98E2-C2D1-6A6C-DCE4-F81F263BC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705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6800E-C428-715B-5A28-C4152AB1A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writing on a book&#10;&#10;AI-generated content may be incorrect.">
            <a:extLst>
              <a:ext uri="{FF2B5EF4-FFF2-40B4-BE49-F238E27FC236}">
                <a16:creationId xmlns:a16="http://schemas.microsoft.com/office/drawing/2014/main" id="{3036B8B3-CF2A-4143-FF33-50C0A7086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815014-D195-901E-6EBF-027EAA8F03BA}"/>
              </a:ext>
            </a:extLst>
          </p:cNvPr>
          <p:cNvSpPr txBox="1"/>
          <p:nvPr/>
        </p:nvSpPr>
        <p:spPr>
          <a:xfrm>
            <a:off x="4345858" y="5102942"/>
            <a:ext cx="2989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EF5B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Soli Deo Gloria </a:t>
            </a:r>
          </a:p>
          <a:p>
            <a:r>
              <a:rPr lang="en-US" dirty="0">
                <a:solidFill>
                  <a:srgbClr val="FEF5B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 the glory of God alone</a:t>
            </a:r>
          </a:p>
          <a:p>
            <a:endParaRPr lang="en-US" dirty="0">
              <a:solidFill>
                <a:srgbClr val="FEF5B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258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5C957-66CC-BE80-054C-E4BBB2D1F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ight shining on a cross&#10;&#10;AI-generated content may be incorrect.">
            <a:extLst>
              <a:ext uri="{FF2B5EF4-FFF2-40B4-BE49-F238E27FC236}">
                <a16:creationId xmlns:a16="http://schemas.microsoft.com/office/drawing/2014/main" id="{45861B2A-7759-4DA5-CE9D-C081221A1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74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9</Words>
  <Application>Microsoft Office PowerPoint</Application>
  <PresentationFormat>Widescreen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ADLaM Display</vt:lpstr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2</cp:revision>
  <dcterms:created xsi:type="dcterms:W3CDTF">2025-09-13T08:53:34Z</dcterms:created>
  <dcterms:modified xsi:type="dcterms:W3CDTF">2025-09-13T09:26:17Z</dcterms:modified>
</cp:coreProperties>
</file>