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6858000" cx="12192000"/>
  <p:notesSz cx="6858000" cy="9144000"/>
  <p:embeddedFontLst>
    <p:embeddedFont>
      <p:font typeface="Play"/>
      <p:regular r:id="rId11"/>
      <p:bold r:id="rId12"/>
    </p:embeddedFont>
    <p:embeddedFont>
      <p:font typeface="ADLaM Display"/>
      <p:regular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guide id="3" pos="619">
          <p15:clr>
            <a:srgbClr val="A4A3A4"/>
          </p15:clr>
        </p15:guide>
        <p15:guide id="4" orient="horz" pos="300">
          <p15:clr>
            <a:srgbClr val="A4A3A4"/>
          </p15:clr>
        </p15:guide>
        <p15:guide id="5" orient="horz" pos="1230">
          <p15:clr>
            <a:srgbClr val="A4A3A4"/>
          </p15:clr>
        </p15:guide>
        <p15:guide id="6" orient="horz" pos="8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 pos="619"/>
        <p:guide pos="300" orient="horz"/>
        <p:guide pos="1230" orient="horz"/>
        <p:guide pos="867"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lay-regular.fntdata"/><Relationship Id="rId10" Type="http://schemas.openxmlformats.org/officeDocument/2006/relationships/slide" Target="slides/slide5.xml"/><Relationship Id="rId13" Type="http://schemas.openxmlformats.org/officeDocument/2006/relationships/font" Target="fonts/ADLaMDisplay-regular.fntdata"/><Relationship Id="rId12" Type="http://schemas.openxmlformats.org/officeDocument/2006/relationships/font" Target="fonts/Play-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1pPr>
            <a:lvl2pPr lvl="1"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2pPr>
            <a:lvl3pPr lvl="2"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3pPr>
            <a:lvl4pPr lvl="3"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4pPr>
            <a:lvl5pPr lvl="4"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5pPr>
            <a:lvl6pPr lvl="5"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6pPr>
            <a:lvl7pPr lvl="6"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7pPr>
            <a:lvl8pPr lvl="7"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8pPr>
            <a:lvl9pPr lvl="8"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1pPr>
            <a:lvl2pPr lvl="1"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2pPr>
            <a:lvl3pPr lvl="2"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3pPr>
            <a:lvl4pPr lvl="3"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4pPr>
            <a:lvl5pPr lvl="4"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5pPr>
            <a:lvl6pPr lvl="5"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6pPr>
            <a:lvl7pPr lvl="6"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7pPr>
            <a:lvl8pPr lvl="7"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8pPr>
            <a:lvl9pPr lvl="8"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1pPr>
            <a:lvl2pPr indent="-228600" lvl="1" marL="91440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2pPr>
            <a:lvl3pPr indent="-228600" lvl="2" marL="137160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3pPr>
            <a:lvl4pPr indent="-228600" lvl="3" marL="182880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4pPr>
            <a:lvl5pPr indent="-228600" lvl="4" marL="228600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5pPr>
            <a:lvl6pPr indent="-228600" lvl="5" marL="274320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6pPr>
            <a:lvl7pPr indent="-228600" lvl="6" marL="320040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7pPr>
            <a:lvl8pPr indent="-228600" lvl="7" marL="365760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8pPr>
            <a:lvl9pPr indent="-228600" lvl="8" marL="411480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algun Gothic"/>
                <a:ea typeface="Malgun Gothic"/>
                <a:cs typeface="Malgun Gothic"/>
                <a:sym typeface="Malgun Gothic"/>
              </a:defRPr>
            </a:lvl1pPr>
            <a:lvl2pPr lvl="1"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2pPr>
            <a:lvl3pPr lvl="2"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3pPr>
            <a:lvl4pPr lvl="3"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4pPr>
            <a:lvl5pPr lvl="4"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5pPr>
            <a:lvl6pPr lvl="5"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6pPr>
            <a:lvl7pPr lvl="6"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7pPr>
            <a:lvl8pPr lvl="7"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8pPr>
            <a:lvl9pPr lvl="8" marR="0" rtl="0" algn="l">
              <a:spcBef>
                <a:spcPts val="0"/>
              </a:spcBef>
              <a:spcAft>
                <a:spcPts val="0"/>
              </a:spcAft>
              <a:buSzPts val="1400"/>
              <a:buNone/>
              <a:defRPr b="0" i="0" sz="1800" u="none" cap="none" strike="noStrike">
                <a:solidFill>
                  <a:schemeClr val="dk1"/>
                </a:solidFill>
                <a:latin typeface="Malgun Gothic"/>
                <a:ea typeface="Malgun Gothic"/>
                <a:cs typeface="Malgun Gothic"/>
                <a:sym typeface="Malgun Gothic"/>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Malgun Gothic"/>
                <a:ea typeface="Malgun Gothic"/>
                <a:cs typeface="Malgun Gothic"/>
                <a:sym typeface="Malgun Gothic"/>
              </a:rPr>
              <a:t>‹#›</a:t>
            </a:fld>
            <a:endParaRPr b="0" i="0" sz="1200" u="none" cap="none" strike="noStrike">
              <a:solidFill>
                <a:schemeClr val="dk1"/>
              </a:solidFill>
              <a:latin typeface="Malgun Gothic"/>
              <a:ea typeface="Malgun Gothic"/>
              <a:cs typeface="Malgun Gothic"/>
              <a:sym typeface="Malgun Gothic"/>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구역 머리글" type="secHead">
  <p:cSld name="SECTION_HEADER">
    <p:spTree>
      <p:nvGrpSpPr>
        <p:cNvPr id="15" name="Shape 15"/>
        <p:cNvGrpSpPr/>
        <p:nvPr/>
      </p:nvGrpSpPr>
      <p:grpSpPr>
        <a:xfrm>
          <a:off x="0" y="0"/>
          <a:ext cx="0" cy="0"/>
          <a:chOff x="0" y="0"/>
          <a:chExt cx="0" cy="0"/>
        </a:xfrm>
      </p:grpSpPr>
      <p:sp>
        <p:nvSpPr>
          <p:cNvPr id="16" name="Google Shape;16;p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9E9E9"/>
              </a:buClr>
              <a:buSzPts val="2400"/>
              <a:buNone/>
              <a:defRPr sz="2400">
                <a:solidFill>
                  <a:srgbClr val="E9E9E9"/>
                </a:solidFill>
              </a:defRPr>
            </a:lvl1pPr>
            <a:lvl2pPr indent="-228600" lvl="1" marL="914400" algn="l">
              <a:lnSpc>
                <a:spcPct val="90000"/>
              </a:lnSpc>
              <a:spcBef>
                <a:spcPts val="500"/>
              </a:spcBef>
              <a:spcAft>
                <a:spcPts val="0"/>
              </a:spcAft>
              <a:buClr>
                <a:srgbClr val="E9E9E9"/>
              </a:buClr>
              <a:buSzPts val="2000"/>
              <a:buNone/>
              <a:defRPr sz="2000">
                <a:solidFill>
                  <a:srgbClr val="E9E9E9"/>
                </a:solidFill>
              </a:defRPr>
            </a:lvl2pPr>
            <a:lvl3pPr indent="-228600" lvl="2" marL="1371600" algn="l">
              <a:lnSpc>
                <a:spcPct val="90000"/>
              </a:lnSpc>
              <a:spcBef>
                <a:spcPts val="500"/>
              </a:spcBef>
              <a:spcAft>
                <a:spcPts val="0"/>
              </a:spcAft>
              <a:buClr>
                <a:srgbClr val="E9E9E9"/>
              </a:buClr>
              <a:buSzPts val="1800"/>
              <a:buNone/>
              <a:defRPr sz="1800">
                <a:solidFill>
                  <a:srgbClr val="E9E9E9"/>
                </a:solidFill>
              </a:defRPr>
            </a:lvl3pPr>
            <a:lvl4pPr indent="-228600" lvl="3" marL="1828800" algn="l">
              <a:lnSpc>
                <a:spcPct val="90000"/>
              </a:lnSpc>
              <a:spcBef>
                <a:spcPts val="500"/>
              </a:spcBef>
              <a:spcAft>
                <a:spcPts val="0"/>
              </a:spcAft>
              <a:buClr>
                <a:srgbClr val="E9E9E9"/>
              </a:buClr>
              <a:buSzPts val="1600"/>
              <a:buNone/>
              <a:defRPr sz="1600">
                <a:solidFill>
                  <a:srgbClr val="E9E9E9"/>
                </a:solidFill>
              </a:defRPr>
            </a:lvl4pPr>
            <a:lvl5pPr indent="-228600" lvl="4" marL="2286000" algn="l">
              <a:lnSpc>
                <a:spcPct val="90000"/>
              </a:lnSpc>
              <a:spcBef>
                <a:spcPts val="500"/>
              </a:spcBef>
              <a:spcAft>
                <a:spcPts val="0"/>
              </a:spcAft>
              <a:buClr>
                <a:srgbClr val="E9E9E9"/>
              </a:buClr>
              <a:buSzPts val="1600"/>
              <a:buNone/>
              <a:defRPr sz="1600">
                <a:solidFill>
                  <a:srgbClr val="E9E9E9"/>
                </a:solidFill>
              </a:defRPr>
            </a:lvl5pPr>
            <a:lvl6pPr indent="-228600" lvl="5" marL="2743200" algn="l">
              <a:lnSpc>
                <a:spcPct val="90000"/>
              </a:lnSpc>
              <a:spcBef>
                <a:spcPts val="500"/>
              </a:spcBef>
              <a:spcAft>
                <a:spcPts val="0"/>
              </a:spcAft>
              <a:buClr>
                <a:srgbClr val="E9E9E9"/>
              </a:buClr>
              <a:buSzPts val="1600"/>
              <a:buNone/>
              <a:defRPr sz="1600">
                <a:solidFill>
                  <a:srgbClr val="E9E9E9"/>
                </a:solidFill>
              </a:defRPr>
            </a:lvl6pPr>
            <a:lvl7pPr indent="-228600" lvl="6" marL="3200400" algn="l">
              <a:lnSpc>
                <a:spcPct val="90000"/>
              </a:lnSpc>
              <a:spcBef>
                <a:spcPts val="500"/>
              </a:spcBef>
              <a:spcAft>
                <a:spcPts val="0"/>
              </a:spcAft>
              <a:buClr>
                <a:srgbClr val="E9E9E9"/>
              </a:buClr>
              <a:buSzPts val="1600"/>
              <a:buNone/>
              <a:defRPr sz="1600">
                <a:solidFill>
                  <a:srgbClr val="E9E9E9"/>
                </a:solidFill>
              </a:defRPr>
            </a:lvl7pPr>
            <a:lvl8pPr indent="-228600" lvl="7" marL="3657600" algn="l">
              <a:lnSpc>
                <a:spcPct val="90000"/>
              </a:lnSpc>
              <a:spcBef>
                <a:spcPts val="500"/>
              </a:spcBef>
              <a:spcAft>
                <a:spcPts val="0"/>
              </a:spcAft>
              <a:buClr>
                <a:srgbClr val="E9E9E9"/>
              </a:buClr>
              <a:buSzPts val="1600"/>
              <a:buNone/>
              <a:defRPr sz="1600">
                <a:solidFill>
                  <a:srgbClr val="E9E9E9"/>
                </a:solidFill>
              </a:defRPr>
            </a:lvl8pPr>
            <a:lvl9pPr indent="-228600" lvl="8" marL="4114800" algn="l">
              <a:lnSpc>
                <a:spcPct val="90000"/>
              </a:lnSpc>
              <a:spcBef>
                <a:spcPts val="500"/>
              </a:spcBef>
              <a:spcAft>
                <a:spcPts val="0"/>
              </a:spcAft>
              <a:buClr>
                <a:srgbClr val="E9E9E9"/>
              </a:buClr>
              <a:buSzPts val="1600"/>
              <a:buNone/>
              <a:defRPr sz="1600">
                <a:solidFill>
                  <a:srgbClr val="E9E9E9"/>
                </a:solidFill>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제목 및 내용"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제목 슬라이드" type="title">
  <p:cSld name="TITLE">
    <p:spTree>
      <p:nvGrpSpPr>
        <p:cNvPr id="27" name="Shape 27"/>
        <p:cNvGrpSpPr/>
        <p:nvPr/>
      </p:nvGrpSpPr>
      <p:grpSpPr>
        <a:xfrm>
          <a:off x="0" y="0"/>
          <a:ext cx="0" cy="0"/>
          <a:chOff x="0" y="0"/>
          <a:chExt cx="0" cy="0"/>
        </a:xfrm>
      </p:grpSpPr>
      <p:sp>
        <p:nvSpPr>
          <p:cNvPr id="28" name="Google Shape;28;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콘텐츠 2개"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비교"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제목만"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빈 화면"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캡션 있는 콘텐츠"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sz="3200"/>
            </a:lvl1pPr>
            <a:lvl2pPr indent="-406400" lvl="1" marL="914400" algn="l">
              <a:lnSpc>
                <a:spcPct val="90000"/>
              </a:lnSpc>
              <a:spcBef>
                <a:spcPts val="500"/>
              </a:spcBef>
              <a:spcAft>
                <a:spcPts val="0"/>
              </a:spcAft>
              <a:buClr>
                <a:schemeClr val="lt1"/>
              </a:buClr>
              <a:buSzPts val="2800"/>
              <a:buChar char="•"/>
              <a:defRPr sz="2800"/>
            </a:lvl2pPr>
            <a:lvl3pPr indent="-381000" lvl="2" marL="1371600" algn="l">
              <a:lnSpc>
                <a:spcPct val="90000"/>
              </a:lnSpc>
              <a:spcBef>
                <a:spcPts val="500"/>
              </a:spcBef>
              <a:spcAft>
                <a:spcPts val="0"/>
              </a:spcAft>
              <a:buClr>
                <a:schemeClr val="lt1"/>
              </a:buClr>
              <a:buSzPts val="2400"/>
              <a:buChar char="•"/>
              <a:defRPr sz="2400"/>
            </a:lvl3pPr>
            <a:lvl4pPr indent="-355600" lvl="3" marL="1828800" algn="l">
              <a:lnSpc>
                <a:spcPct val="90000"/>
              </a:lnSpc>
              <a:spcBef>
                <a:spcPts val="500"/>
              </a:spcBef>
              <a:spcAft>
                <a:spcPts val="0"/>
              </a:spcAft>
              <a:buClr>
                <a:schemeClr val="lt1"/>
              </a:buClr>
              <a:buSzPts val="2000"/>
              <a:buChar char="•"/>
              <a:defRPr sz="2000"/>
            </a:lvl4pPr>
            <a:lvl5pPr indent="-355600" lvl="4" marL="2286000" algn="l">
              <a:lnSpc>
                <a:spcPct val="90000"/>
              </a:lnSpc>
              <a:spcBef>
                <a:spcPts val="500"/>
              </a:spcBef>
              <a:spcAft>
                <a:spcPts val="0"/>
              </a:spcAft>
              <a:buClr>
                <a:schemeClr val="lt1"/>
              </a:buClr>
              <a:buSzPts val="2000"/>
              <a:buChar char="•"/>
              <a:defRPr sz="2000"/>
            </a:lvl5pPr>
            <a:lvl6pPr indent="-355600" lvl="5" marL="2743200" algn="l">
              <a:lnSpc>
                <a:spcPct val="90000"/>
              </a:lnSpc>
              <a:spcBef>
                <a:spcPts val="5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캡션 있는 그림"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제목 및 세로 텍스트"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세로 제목 및 텍스트"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Play"/>
              <a:buNone/>
              <a:defRPr b="0" i="0" sz="4400" u="none" cap="none" strike="noStrike">
                <a:solidFill>
                  <a:schemeClr val="lt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E9E9E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E9E9E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E9E9E9"/>
                </a:solidFill>
                <a:latin typeface="Arial"/>
                <a:ea typeface="Arial"/>
                <a:cs typeface="Arial"/>
                <a:sym typeface="Arial"/>
              </a:defRPr>
            </a:lvl1pPr>
            <a:lvl2pPr indent="0" lvl="1" marL="0" marR="0" rtl="0" algn="r">
              <a:spcBef>
                <a:spcPts val="0"/>
              </a:spcBef>
              <a:buNone/>
              <a:defRPr b="0" i="0" sz="1200" u="none" cap="none" strike="noStrike">
                <a:solidFill>
                  <a:srgbClr val="E9E9E9"/>
                </a:solidFill>
                <a:latin typeface="Arial"/>
                <a:ea typeface="Arial"/>
                <a:cs typeface="Arial"/>
                <a:sym typeface="Arial"/>
              </a:defRPr>
            </a:lvl2pPr>
            <a:lvl3pPr indent="0" lvl="2" marL="0" marR="0" rtl="0" algn="r">
              <a:spcBef>
                <a:spcPts val="0"/>
              </a:spcBef>
              <a:buNone/>
              <a:defRPr b="0" i="0" sz="1200" u="none" cap="none" strike="noStrike">
                <a:solidFill>
                  <a:srgbClr val="E9E9E9"/>
                </a:solidFill>
                <a:latin typeface="Arial"/>
                <a:ea typeface="Arial"/>
                <a:cs typeface="Arial"/>
                <a:sym typeface="Arial"/>
              </a:defRPr>
            </a:lvl3pPr>
            <a:lvl4pPr indent="0" lvl="3" marL="0" marR="0" rtl="0" algn="r">
              <a:spcBef>
                <a:spcPts val="0"/>
              </a:spcBef>
              <a:buNone/>
              <a:defRPr b="0" i="0" sz="1200" u="none" cap="none" strike="noStrike">
                <a:solidFill>
                  <a:srgbClr val="E9E9E9"/>
                </a:solidFill>
                <a:latin typeface="Arial"/>
                <a:ea typeface="Arial"/>
                <a:cs typeface="Arial"/>
                <a:sym typeface="Arial"/>
              </a:defRPr>
            </a:lvl4pPr>
            <a:lvl5pPr indent="0" lvl="4" marL="0" marR="0" rtl="0" algn="r">
              <a:spcBef>
                <a:spcPts val="0"/>
              </a:spcBef>
              <a:buNone/>
              <a:defRPr b="0" i="0" sz="1200" u="none" cap="none" strike="noStrike">
                <a:solidFill>
                  <a:srgbClr val="E9E9E9"/>
                </a:solidFill>
                <a:latin typeface="Arial"/>
                <a:ea typeface="Arial"/>
                <a:cs typeface="Arial"/>
                <a:sym typeface="Arial"/>
              </a:defRPr>
            </a:lvl5pPr>
            <a:lvl6pPr indent="0" lvl="5" marL="0" marR="0" rtl="0" algn="r">
              <a:spcBef>
                <a:spcPts val="0"/>
              </a:spcBef>
              <a:buNone/>
              <a:defRPr b="0" i="0" sz="1200" u="none" cap="none" strike="noStrike">
                <a:solidFill>
                  <a:srgbClr val="E9E9E9"/>
                </a:solidFill>
                <a:latin typeface="Arial"/>
                <a:ea typeface="Arial"/>
                <a:cs typeface="Arial"/>
                <a:sym typeface="Arial"/>
              </a:defRPr>
            </a:lvl6pPr>
            <a:lvl7pPr indent="0" lvl="6" marL="0" marR="0" rtl="0" algn="r">
              <a:spcBef>
                <a:spcPts val="0"/>
              </a:spcBef>
              <a:buNone/>
              <a:defRPr b="0" i="0" sz="1200" u="none" cap="none" strike="noStrike">
                <a:solidFill>
                  <a:srgbClr val="E9E9E9"/>
                </a:solidFill>
                <a:latin typeface="Arial"/>
                <a:ea typeface="Arial"/>
                <a:cs typeface="Arial"/>
                <a:sym typeface="Arial"/>
              </a:defRPr>
            </a:lvl7pPr>
            <a:lvl8pPr indent="0" lvl="7" marL="0" marR="0" rtl="0" algn="r">
              <a:spcBef>
                <a:spcPts val="0"/>
              </a:spcBef>
              <a:buNone/>
              <a:defRPr b="0" i="0" sz="1200" u="none" cap="none" strike="noStrike">
                <a:solidFill>
                  <a:srgbClr val="E9E9E9"/>
                </a:solidFill>
                <a:latin typeface="Arial"/>
                <a:ea typeface="Arial"/>
                <a:cs typeface="Arial"/>
                <a:sym typeface="Arial"/>
              </a:defRPr>
            </a:lvl8pPr>
            <a:lvl9pPr indent="0" lvl="8" marL="0" marR="0" rtl="0" algn="r">
              <a:spcBef>
                <a:spcPts val="0"/>
              </a:spcBef>
              <a:buNone/>
              <a:defRPr b="0" i="0" sz="1200" u="none" cap="none" strike="noStrike">
                <a:solidFill>
                  <a:srgbClr val="E9E9E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txBox="1"/>
          <p:nvPr>
            <p:ph type="title"/>
          </p:nvPr>
        </p:nvSpPr>
        <p:spPr>
          <a:xfrm>
            <a:off x="838200" y="89568"/>
            <a:ext cx="10515600" cy="2852737"/>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9600"/>
              <a:buFont typeface="ADLaM Display"/>
              <a:buNone/>
            </a:pPr>
            <a:r>
              <a:rPr b="1" lang="en-US" sz="9600">
                <a:latin typeface="ADLaM Display"/>
                <a:ea typeface="ADLaM Display"/>
                <a:cs typeface="ADLaM Display"/>
                <a:sym typeface="ADLaM Display"/>
              </a:rPr>
              <a:t>The Last Breath</a:t>
            </a:r>
            <a:endParaRPr/>
          </a:p>
        </p:txBody>
      </p:sp>
      <p:sp>
        <p:nvSpPr>
          <p:cNvPr id="89" name="Google Shape;89;p13"/>
          <p:cNvSpPr txBox="1"/>
          <p:nvPr>
            <p:ph idx="1" type="body"/>
          </p:nvPr>
        </p:nvSpPr>
        <p:spPr>
          <a:xfrm>
            <a:off x="838200" y="3429000"/>
            <a:ext cx="10515600" cy="15001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E9E9E9"/>
              </a:buClr>
              <a:buSzPts val="4000"/>
              <a:buNone/>
            </a:pPr>
            <a:r>
              <a:rPr lang="en-US" sz="4000">
                <a:latin typeface="ADLaM Display"/>
                <a:ea typeface="ADLaM Display"/>
                <a:cs typeface="ADLaM Display"/>
                <a:sym typeface="ADLaM Display"/>
              </a:rPr>
              <a:t>						</a:t>
            </a:r>
            <a:endParaRPr/>
          </a:p>
          <a:p>
            <a:pPr indent="0" lvl="0" marL="0" rtl="0" algn="l">
              <a:lnSpc>
                <a:spcPct val="90000"/>
              </a:lnSpc>
              <a:spcBef>
                <a:spcPts val="1000"/>
              </a:spcBef>
              <a:spcAft>
                <a:spcPts val="0"/>
              </a:spcAft>
              <a:buClr>
                <a:srgbClr val="E9E9E9"/>
              </a:buClr>
              <a:buSzPts val="4000"/>
              <a:buNone/>
            </a:pPr>
            <a:r>
              <a:rPr lang="en-US" sz="4000">
                <a:latin typeface="ADLaM Display"/>
                <a:ea typeface="ADLaM Display"/>
                <a:cs typeface="ADLaM Display"/>
                <a:sym typeface="ADLaM Display"/>
              </a:rPr>
              <a:t>						</a:t>
            </a:r>
            <a:r>
              <a:rPr b="1" lang="en-US" sz="3600">
                <a:latin typeface="ADLaM Display"/>
                <a:ea typeface="ADLaM Display"/>
                <a:cs typeface="ADLaM Display"/>
                <a:sym typeface="ADLaM Display"/>
              </a:rPr>
              <a:t>ACTS 7:54-60</a:t>
            </a:r>
            <a:endParaRPr/>
          </a:p>
          <a:p>
            <a:pPr indent="0" lvl="0" marL="0" rtl="0" algn="l">
              <a:lnSpc>
                <a:spcPct val="90000"/>
              </a:lnSpc>
              <a:spcBef>
                <a:spcPts val="1000"/>
              </a:spcBef>
              <a:spcAft>
                <a:spcPts val="0"/>
              </a:spcAft>
              <a:buClr>
                <a:srgbClr val="E9E9E9"/>
              </a:buClr>
              <a:buSzPts val="3600"/>
              <a:buNone/>
            </a:pPr>
            <a:r>
              <a:t/>
            </a:r>
            <a:endParaRPr b="1" sz="3600">
              <a:latin typeface="ADLaM Display"/>
              <a:ea typeface="ADLaM Display"/>
              <a:cs typeface="ADLaM Display"/>
              <a:sym typeface="ADLaM Display"/>
            </a:endParaRPr>
          </a:p>
          <a:p>
            <a:pPr indent="0" lvl="0" marL="0" rtl="0" algn="l">
              <a:lnSpc>
                <a:spcPct val="90000"/>
              </a:lnSpc>
              <a:spcBef>
                <a:spcPts val="1000"/>
              </a:spcBef>
              <a:spcAft>
                <a:spcPts val="0"/>
              </a:spcAft>
              <a:buClr>
                <a:srgbClr val="E9E9E9"/>
              </a:buClr>
              <a:buSzPts val="3600"/>
              <a:buNone/>
            </a:pPr>
            <a:r>
              <a:rPr b="1" lang="en-US" sz="3600">
                <a:latin typeface="ADLaM Display"/>
                <a:ea typeface="ADLaM Display"/>
                <a:cs typeface="ADLaM Display"/>
                <a:sym typeface="ADLaM Display"/>
              </a:rPr>
              <a:t>						Rev. YAQUB KASHIF</a:t>
            </a:r>
            <a:endParaRPr/>
          </a:p>
        </p:txBody>
      </p:sp>
    </p:spTree>
  </p:cSld>
  <p:clrMapOvr>
    <a:masterClrMapping/>
  </p:clrMapOvr>
  <p:transition spd="slow">
    <p:push/>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ph type="title"/>
          </p:nvPr>
        </p:nvSpPr>
        <p:spPr>
          <a:xfrm>
            <a:off x="0" y="56550"/>
            <a:ext cx="121920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FFFF00"/>
              </a:buClr>
              <a:buSzPts val="5400"/>
              <a:buFont typeface="ADLaM Display"/>
              <a:buNone/>
            </a:pPr>
            <a:r>
              <a:rPr b="1" lang="en-US" sz="5400">
                <a:solidFill>
                  <a:srgbClr val="FFFF00"/>
                </a:solidFill>
                <a:latin typeface="ADLaM Display"/>
                <a:ea typeface="ADLaM Display"/>
                <a:cs typeface="ADLaM Display"/>
                <a:sym typeface="ADLaM Display"/>
              </a:rPr>
              <a:t>The Last Breath Of Stephen</a:t>
            </a:r>
            <a:endParaRPr/>
          </a:p>
        </p:txBody>
      </p:sp>
      <p:sp>
        <p:nvSpPr>
          <p:cNvPr id="96" name="Google Shape;96;p14"/>
          <p:cNvSpPr txBox="1"/>
          <p:nvPr>
            <p:ph idx="1" type="body"/>
          </p:nvPr>
        </p:nvSpPr>
        <p:spPr>
          <a:xfrm>
            <a:off x="873093" y="1120856"/>
            <a:ext cx="11013603" cy="3067954"/>
          </a:xfrm>
          <a:prstGeom prst="rect">
            <a:avLst/>
          </a:prstGeom>
          <a:noFill/>
          <a:ln>
            <a:noFill/>
          </a:ln>
        </p:spPr>
        <p:txBody>
          <a:bodyPr anchorCtr="0" anchor="t" bIns="45700" lIns="91425" spcFirstLastPara="1" rIns="91425" wrap="square" tIns="45700">
            <a:noAutofit/>
          </a:bodyPr>
          <a:lstStyle/>
          <a:p>
            <a:pPr indent="-228600" lvl="0" marL="228600" rtl="0" algn="l">
              <a:lnSpc>
                <a:spcPct val="150000"/>
              </a:lnSpc>
              <a:spcBef>
                <a:spcPts val="0"/>
              </a:spcBef>
              <a:spcAft>
                <a:spcPts val="0"/>
              </a:spcAft>
              <a:buClr>
                <a:schemeClr val="lt1"/>
              </a:buClr>
              <a:buSzPts val="2800"/>
              <a:buNone/>
            </a:pPr>
            <a:r>
              <a:rPr lang="en-US" sz="2800">
                <a:latin typeface="ADLaM Display"/>
                <a:ea typeface="ADLaM Display"/>
                <a:cs typeface="ADLaM Display"/>
                <a:sym typeface="ADLaM Display"/>
              </a:rPr>
              <a:t>"But Stephen, full of the Holy Spirit, looked up to heaven and saw the glory of God" (Acts 7:55).</a:t>
            </a:r>
            <a:endParaRPr/>
          </a:p>
          <a:p>
            <a:pPr indent="-228600" lvl="0" marL="228600" rtl="0" algn="l">
              <a:lnSpc>
                <a:spcPct val="150000"/>
              </a:lnSpc>
              <a:spcBef>
                <a:spcPts val="1000"/>
              </a:spcBef>
              <a:spcAft>
                <a:spcPts val="0"/>
              </a:spcAft>
              <a:buClr>
                <a:schemeClr val="lt1"/>
              </a:buClr>
              <a:buSzPts val="2800"/>
              <a:buNone/>
            </a:pPr>
            <a:r>
              <a:rPr lang="en-US" sz="2800">
                <a:latin typeface="ADLaM Display"/>
                <a:ea typeface="ADLaM Display"/>
                <a:cs typeface="ADLaM Display"/>
                <a:sym typeface="ADLaM Display"/>
              </a:rPr>
              <a:t>He was being stoned—his eyes were on Jesus!</a:t>
            </a:r>
            <a:endParaRPr/>
          </a:p>
          <a:p>
            <a:pPr indent="-228600" lvl="0" marL="228600" rtl="0" algn="l">
              <a:lnSpc>
                <a:spcPct val="150000"/>
              </a:lnSpc>
              <a:spcBef>
                <a:spcPts val="1000"/>
              </a:spcBef>
              <a:spcAft>
                <a:spcPts val="0"/>
              </a:spcAft>
              <a:buClr>
                <a:schemeClr val="lt1"/>
              </a:buClr>
              <a:buSzPts val="2800"/>
              <a:buNone/>
            </a:pPr>
            <a:r>
              <a:rPr lang="en-US" sz="2800">
                <a:latin typeface="ADLaM Display"/>
                <a:ea typeface="ADLaM Display"/>
                <a:cs typeface="ADLaM Display"/>
                <a:sym typeface="ADLaM Display"/>
              </a:rPr>
              <a:t>His last breath was not a cry of fear; "Lord, do not hold this sin against them" (v. 60).</a:t>
            </a:r>
            <a:endParaRPr/>
          </a:p>
          <a:p>
            <a:pPr indent="-228600" lvl="0" marL="228600" rtl="0" algn="l">
              <a:lnSpc>
                <a:spcPct val="150000"/>
              </a:lnSpc>
              <a:spcBef>
                <a:spcPts val="1000"/>
              </a:spcBef>
              <a:spcAft>
                <a:spcPts val="0"/>
              </a:spcAft>
              <a:buClr>
                <a:schemeClr val="lt1"/>
              </a:buClr>
              <a:buSzPts val="2800"/>
              <a:buChar char="•"/>
            </a:pPr>
            <a:r>
              <a:rPr lang="en-US" sz="2800">
                <a:latin typeface="ADLaM Display"/>
                <a:ea typeface="ADLaM Display"/>
                <a:cs typeface="ADLaM Display"/>
                <a:sym typeface="ADLaM Display"/>
              </a:rPr>
              <a:t>Saul who approved his killing, became, the greatest apostle of all time! One man's last breath brought revival!</a:t>
            </a:r>
            <a:endParaRPr/>
          </a:p>
          <a:p>
            <a:pPr indent="0" lvl="0" marL="228600" rtl="0" algn="l">
              <a:lnSpc>
                <a:spcPct val="150000"/>
              </a:lnSpc>
              <a:spcBef>
                <a:spcPts val="1000"/>
              </a:spcBef>
              <a:spcAft>
                <a:spcPts val="0"/>
              </a:spcAft>
              <a:buClr>
                <a:schemeClr val="lt1"/>
              </a:buClr>
              <a:buSzPts val="4000"/>
              <a:buNone/>
            </a:pPr>
            <a:r>
              <a:t/>
            </a:r>
            <a:endParaRPr b="1" sz="4000">
              <a:latin typeface="ADLaM Display"/>
              <a:ea typeface="ADLaM Display"/>
              <a:cs typeface="ADLaM Display"/>
              <a:sym typeface="ADLaM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116983" y="370704"/>
            <a:ext cx="11930855" cy="1657281"/>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FFF00"/>
              </a:buClr>
              <a:buSzPts val="5400"/>
              <a:buFont typeface="ADLaM Display"/>
              <a:buNone/>
            </a:pPr>
            <a:r>
              <a:rPr b="1" lang="en-US" sz="5400">
                <a:solidFill>
                  <a:srgbClr val="FFFF00"/>
                </a:solidFill>
                <a:latin typeface="ADLaM Display"/>
                <a:ea typeface="ADLaM Display"/>
                <a:cs typeface="ADLaM Display"/>
                <a:sym typeface="ADLaM Display"/>
              </a:rPr>
              <a:t>The Last Breath Of Jermain Thomas </a:t>
            </a:r>
            <a:endParaRPr/>
          </a:p>
        </p:txBody>
      </p:sp>
      <p:sp>
        <p:nvSpPr>
          <p:cNvPr id="102" name="Google Shape;102;p15"/>
          <p:cNvSpPr txBox="1"/>
          <p:nvPr>
            <p:ph idx="1" type="body"/>
          </p:nvPr>
        </p:nvSpPr>
        <p:spPr>
          <a:xfrm>
            <a:off x="424203" y="922345"/>
            <a:ext cx="11082337" cy="5632311"/>
          </a:xfrm>
          <a:prstGeom prst="rect">
            <a:avLst/>
          </a:prstGeom>
          <a:noFill/>
          <a:ln>
            <a:noFill/>
          </a:ln>
        </p:spPr>
        <p:txBody>
          <a:bodyPr anchorCtr="0" anchor="ctr" bIns="45700" lIns="91425" spcFirstLastPara="1" rIns="91425" wrap="square" tIns="45700">
            <a:spAutoFit/>
          </a:bodyPr>
          <a:lstStyle/>
          <a:p>
            <a:pPr indent="-228600" lvl="0" marL="228600" rtl="0" algn="l">
              <a:lnSpc>
                <a:spcPct val="100000"/>
              </a:lnSpc>
              <a:spcBef>
                <a:spcPts val="0"/>
              </a:spcBef>
              <a:spcAft>
                <a:spcPts val="0"/>
              </a:spcAft>
              <a:buClr>
                <a:schemeClr val="lt1"/>
              </a:buClr>
              <a:buSzPts val="3600"/>
              <a:buChar char="•"/>
            </a:pPr>
            <a:r>
              <a:rPr lang="en-US" sz="3600">
                <a:latin typeface="ADLaM Display"/>
                <a:ea typeface="ADLaM Display"/>
                <a:cs typeface="ADLaM Display"/>
                <a:sym typeface="ADLaM Display"/>
              </a:rPr>
              <a:t>In 1866, Welsh missionary Robert Jermain Thomas was executed for bringing the Gospel to Korea. As his ship burned, he jumped into the water, carrying Bibles, and shouted ‘Jesus, Jesus!’ in Korean. One of his killers later became a Christian because of the Bible he left behind.</a:t>
            </a:r>
            <a:endParaRPr/>
          </a:p>
          <a:p>
            <a:pPr indent="0" lvl="0" marL="0" rtl="0" algn="l">
              <a:lnSpc>
                <a:spcPct val="100000"/>
              </a:lnSpc>
              <a:spcBef>
                <a:spcPts val="0"/>
              </a:spcBef>
              <a:spcAft>
                <a:spcPts val="0"/>
              </a:spcAft>
              <a:buClr>
                <a:schemeClr val="lt1"/>
              </a:buClr>
              <a:buSzPts val="3600"/>
              <a:buNone/>
            </a:pPr>
            <a:r>
              <a:rPr lang="en-US" sz="3600">
                <a:latin typeface="ADLaM Display"/>
                <a:ea typeface="ADLaM Display"/>
                <a:cs typeface="ADLaM Display"/>
                <a:sym typeface="ADLaM Display"/>
              </a:rPr>
              <a:t> </a:t>
            </a:r>
            <a:endParaRPr/>
          </a:p>
          <a:p>
            <a:pPr indent="-228600" lvl="0" marL="228600" rtl="0" algn="l">
              <a:lnSpc>
                <a:spcPct val="100000"/>
              </a:lnSpc>
              <a:spcBef>
                <a:spcPts val="0"/>
              </a:spcBef>
              <a:spcAft>
                <a:spcPts val="0"/>
              </a:spcAft>
              <a:buClr>
                <a:schemeClr val="lt1"/>
              </a:buClr>
              <a:buSzPts val="3600"/>
              <a:buChar char="•"/>
            </a:pPr>
            <a:r>
              <a:rPr lang="en-US" sz="3600">
                <a:latin typeface="ADLaM Display"/>
                <a:ea typeface="ADLaM Display"/>
                <a:cs typeface="ADLaM Display"/>
                <a:sym typeface="ADLaM Display"/>
              </a:rPr>
              <a:t>Samuel Moffett later testified that Thomas' sacrifice sparked Korea's great revival.</a:t>
            </a:r>
            <a:endParaRPr/>
          </a:p>
          <a:p>
            <a:pPr indent="0" lvl="0" marL="0" marR="0" rtl="0" algn="l">
              <a:lnSpc>
                <a:spcPct val="100000"/>
              </a:lnSpc>
              <a:spcBef>
                <a:spcPts val="0"/>
              </a:spcBef>
              <a:spcAft>
                <a:spcPts val="0"/>
              </a:spcAft>
              <a:buClr>
                <a:schemeClr val="lt1"/>
              </a:buClr>
              <a:buSzPts val="3600"/>
              <a:buFont typeface="Arial"/>
              <a:buNone/>
            </a:pPr>
            <a:r>
              <a:t/>
            </a:r>
            <a:endParaRPr b="0" i="0" sz="3600" u="none" cap="none" strike="noStrike">
              <a:solidFill>
                <a:schemeClr val="lt1"/>
              </a:solidFill>
              <a:latin typeface="ADLaM Display"/>
              <a:ea typeface="ADLaM Display"/>
              <a:cs typeface="ADLaM Display"/>
              <a:sym typeface="ADLaM Display"/>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1" y="315115"/>
            <a:ext cx="12191999" cy="1325563"/>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FFF00"/>
              </a:buClr>
              <a:buSzPts val="5400"/>
              <a:buFont typeface="ADLaM Display"/>
              <a:buNone/>
            </a:pPr>
            <a:r>
              <a:rPr b="1" lang="en-US" sz="5400">
                <a:solidFill>
                  <a:srgbClr val="FFFF00"/>
                </a:solidFill>
                <a:latin typeface="ADLaM Display"/>
                <a:ea typeface="ADLaM Display"/>
                <a:cs typeface="ADLaM Display"/>
                <a:sym typeface="ADLaM Display"/>
              </a:rPr>
              <a:t>The Fire couldn't quench</a:t>
            </a:r>
            <a:endParaRPr/>
          </a:p>
        </p:txBody>
      </p:sp>
      <p:sp>
        <p:nvSpPr>
          <p:cNvPr id="108" name="Google Shape;108;p16"/>
          <p:cNvSpPr txBox="1"/>
          <p:nvPr>
            <p:ph idx="1" type="body"/>
          </p:nvPr>
        </p:nvSpPr>
        <p:spPr>
          <a:xfrm>
            <a:off x="851908" y="1218982"/>
            <a:ext cx="11184582" cy="291165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3200"/>
              <a:buNone/>
            </a:pPr>
            <a:r>
              <a:rPr lang="en-US" sz="3200">
                <a:latin typeface="ADLaM Display"/>
                <a:ea typeface="ADLaM Display"/>
                <a:cs typeface="ADLaM Display"/>
                <a:sym typeface="ADLaM Display"/>
              </a:rPr>
              <a:t>In 1801, 1839, and 1866, thousands of Korean Christians were executed during times of persecution.</a:t>
            </a:r>
            <a:endParaRPr/>
          </a:p>
          <a:p>
            <a:pPr indent="-228600" lvl="0" marL="228600" rtl="0" algn="l">
              <a:lnSpc>
                <a:spcPct val="90000"/>
              </a:lnSpc>
              <a:spcBef>
                <a:spcPts val="1000"/>
              </a:spcBef>
              <a:spcAft>
                <a:spcPts val="0"/>
              </a:spcAft>
              <a:buClr>
                <a:schemeClr val="lt1"/>
              </a:buClr>
              <a:buSzPts val="3200"/>
              <a:buNone/>
            </a:pPr>
            <a:r>
              <a:rPr lang="en-US" sz="3200">
                <a:latin typeface="ADLaM Display"/>
                <a:ea typeface="ADLaM Display"/>
                <a:cs typeface="ADLaM Display"/>
                <a:sym typeface="ADLaM Display"/>
              </a:rPr>
              <a:t>They were beheaded, burned, and drowned, but instead of fear, they sang hymns and declared the name of Jesus!</a:t>
            </a:r>
            <a:endParaRPr/>
          </a:p>
          <a:p>
            <a:pPr indent="-228600" lvl="0" marL="228600" rtl="0" algn="l">
              <a:lnSpc>
                <a:spcPct val="90000"/>
              </a:lnSpc>
              <a:spcBef>
                <a:spcPts val="1000"/>
              </a:spcBef>
              <a:spcAft>
                <a:spcPts val="0"/>
              </a:spcAft>
              <a:buClr>
                <a:schemeClr val="lt1"/>
              </a:buClr>
              <a:buSzPts val="3200"/>
              <a:buNone/>
            </a:pPr>
            <a:r>
              <a:rPr lang="en-US" sz="3200">
                <a:latin typeface="ADLaM Display"/>
                <a:ea typeface="ADLaM Display"/>
                <a:cs typeface="ADLaM Display"/>
                <a:sym typeface="ADLaM Display"/>
              </a:rPr>
              <a:t>The revival that followed in 1907 (Pyongyang Revival) turned Korea into the </a:t>
            </a:r>
            <a:r>
              <a:rPr lang="en-US" sz="3200">
                <a:solidFill>
                  <a:srgbClr val="FFFF00"/>
                </a:solidFill>
                <a:latin typeface="ADLaM Display"/>
                <a:ea typeface="ADLaM Display"/>
                <a:cs typeface="ADLaM Display"/>
                <a:sym typeface="ADLaM Display"/>
              </a:rPr>
              <a:t>'Jerusalem of the East.'</a:t>
            </a:r>
            <a:endParaRPr/>
          </a:p>
          <a:p>
            <a:pPr indent="-228600" lvl="0" marL="228600" rtl="0" algn="l">
              <a:lnSpc>
                <a:spcPct val="90000"/>
              </a:lnSpc>
              <a:spcBef>
                <a:spcPts val="1000"/>
              </a:spcBef>
              <a:spcAft>
                <a:spcPts val="0"/>
              </a:spcAft>
              <a:buClr>
                <a:schemeClr val="lt1"/>
              </a:buClr>
              <a:buSzPts val="3200"/>
              <a:buChar char="•"/>
            </a:pPr>
            <a:r>
              <a:rPr lang="en-US" sz="3200">
                <a:latin typeface="ADLaM Display"/>
                <a:ea typeface="ADLaM Display"/>
                <a:cs typeface="ADLaM Display"/>
                <a:sym typeface="ADLaM Display"/>
              </a:rPr>
              <a:t>Today, Korea has some of the largest churches in the world because of their last breath!</a:t>
            </a:r>
            <a:endParaRPr/>
          </a:p>
          <a:p>
            <a:pPr indent="0" lvl="0" marL="0" rtl="0" algn="l">
              <a:lnSpc>
                <a:spcPct val="150000"/>
              </a:lnSpc>
              <a:spcBef>
                <a:spcPts val="1800"/>
              </a:spcBef>
              <a:spcAft>
                <a:spcPts val="0"/>
              </a:spcAft>
              <a:buClr>
                <a:schemeClr val="lt1"/>
              </a:buClr>
              <a:buSzPts val="3200"/>
              <a:buNone/>
            </a:pPr>
            <a:r>
              <a:t/>
            </a:r>
            <a:endParaRPr b="1" sz="3200">
              <a:latin typeface="ADLaM Display"/>
              <a:ea typeface="ADLaM Display"/>
              <a:cs typeface="ADLaM Display"/>
              <a:sym typeface="ADLaM Display"/>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txBox="1"/>
          <p:nvPr>
            <p:ph type="title"/>
          </p:nvPr>
        </p:nvSpPr>
        <p:spPr>
          <a:xfrm>
            <a:off x="1" y="315115"/>
            <a:ext cx="12191999" cy="1325563"/>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FFF00"/>
              </a:buClr>
              <a:buSzPts val="5400"/>
              <a:buFont typeface="ADLaM Display"/>
              <a:buNone/>
            </a:pPr>
            <a:r>
              <a:rPr b="1" lang="en-US" sz="5400">
                <a:solidFill>
                  <a:srgbClr val="FFFF00"/>
                </a:solidFill>
                <a:latin typeface="ADLaM Display"/>
                <a:ea typeface="ADLaM Display"/>
                <a:cs typeface="ADLaM Display"/>
                <a:sym typeface="ADLaM Display"/>
              </a:rPr>
              <a:t>Our last Breath</a:t>
            </a:r>
            <a:endParaRPr/>
          </a:p>
        </p:txBody>
      </p:sp>
      <p:sp>
        <p:nvSpPr>
          <p:cNvPr id="114" name="Google Shape;114;p17"/>
          <p:cNvSpPr txBox="1"/>
          <p:nvPr>
            <p:ph idx="1" type="body"/>
          </p:nvPr>
        </p:nvSpPr>
        <p:spPr>
          <a:xfrm>
            <a:off x="870569" y="1079023"/>
            <a:ext cx="11184582" cy="2911652"/>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lt1"/>
              </a:buClr>
              <a:buSzPts val="3200"/>
              <a:buNone/>
            </a:pPr>
            <a:r>
              <a:rPr b="1" lang="en-US" sz="3200">
                <a:latin typeface="ADLaM Display"/>
                <a:ea typeface="ADLaM Display"/>
                <a:cs typeface="ADLaM Display"/>
                <a:sym typeface="ADLaM Display"/>
              </a:rPr>
              <a:t>What will your last breath—fear or faith? </a:t>
            </a:r>
            <a:endParaRPr/>
          </a:p>
          <a:p>
            <a:pPr indent="0" lvl="0" marL="0" rtl="0" algn="l">
              <a:lnSpc>
                <a:spcPct val="150000"/>
              </a:lnSpc>
              <a:spcBef>
                <a:spcPts val="1800"/>
              </a:spcBef>
              <a:spcAft>
                <a:spcPts val="0"/>
              </a:spcAft>
              <a:buClr>
                <a:schemeClr val="lt1"/>
              </a:buClr>
              <a:buSzPts val="3200"/>
              <a:buNone/>
            </a:pPr>
            <a:r>
              <a:rPr b="1" lang="en-US" sz="3200">
                <a:latin typeface="ADLaM Display"/>
                <a:ea typeface="ADLaM Display"/>
                <a:cs typeface="ADLaM Display"/>
                <a:sym typeface="ADLaM Display"/>
              </a:rPr>
              <a:t>Jesus said, "Unless a grain of wheat falls and dies, it remains alone. But if it dies, it bears much fruit." Are you ready to die to fear and live for the gospel? </a:t>
            </a:r>
            <a:endParaRPr/>
          </a:p>
          <a:p>
            <a:pPr indent="0" lvl="0" marL="0" rtl="0" algn="l">
              <a:lnSpc>
                <a:spcPct val="150000"/>
              </a:lnSpc>
              <a:spcBef>
                <a:spcPts val="1800"/>
              </a:spcBef>
              <a:spcAft>
                <a:spcPts val="0"/>
              </a:spcAft>
              <a:buClr>
                <a:schemeClr val="lt1"/>
              </a:buClr>
              <a:buSzPts val="3200"/>
              <a:buNone/>
            </a:pPr>
            <a:r>
              <a:rPr b="1" lang="en-US" sz="3200">
                <a:latin typeface="ADLaM Display"/>
                <a:ea typeface="ADLaM Display"/>
                <a:cs typeface="ADLaM Display"/>
                <a:sym typeface="ADLaM Display"/>
              </a:rPr>
              <a:t>The Korean church grew because people gave their last breath for God.</a:t>
            </a:r>
            <a:br>
              <a:rPr b="1" lang="en-US" sz="3200">
                <a:latin typeface="ADLaM Display"/>
                <a:ea typeface="ADLaM Display"/>
                <a:cs typeface="ADLaM Display"/>
                <a:sym typeface="ADLaM Display"/>
              </a:rPr>
            </a:br>
            <a:endParaRPr b="1" sz="3200">
              <a:latin typeface="ADLaM Display"/>
              <a:ea typeface="ADLaM Display"/>
              <a:cs typeface="ADLaM Display"/>
              <a:sym typeface="ADLaM Display"/>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1_Office Theme">
  <a:themeElements>
    <a:clrScheme name="Office 테마">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테마">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