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6858000" cx="12192000"/>
  <p:notesSz cx="6858000" cy="9144000"/>
  <p:embeddedFontLst>
    <p:embeddedFont>
      <p:font typeface="Play"/>
      <p:regular r:id="rId16"/>
      <p:bold r:id="rId17"/>
    </p:embeddedFont>
    <p:embeddedFont>
      <p:font typeface="ADLaM Display"/>
      <p:regular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6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63"/>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Play-bold.fntdata"/><Relationship Id="rId16" Type="http://schemas.openxmlformats.org/officeDocument/2006/relationships/font" Target="fonts/Play-regular.fntdata"/><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ADLaMDisplay-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 name="Google Shape;9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 name="Google Shape;9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 name="Google Shape;104;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 name="Google Shape;105;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 name="Google Shape;11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 name="Google Shape;11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3" name="Google Shape;12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9" name="Google Shape;129;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 name="Google Shape;13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1" name="Google Shape;141;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제목 및 내용" type="obj">
  <p:cSld name="OBJECT">
    <p:spTree>
      <p:nvGrpSpPr>
        <p:cNvPr id="15" name="Shape 15"/>
        <p:cNvGrpSpPr/>
        <p:nvPr/>
      </p:nvGrpSpPr>
      <p:grpSpPr>
        <a:xfrm>
          <a:off x="0" y="0"/>
          <a:ext cx="0" cy="0"/>
          <a:chOff x="0" y="0"/>
          <a:chExt cx="0" cy="0"/>
        </a:xfrm>
      </p:grpSpPr>
      <p:sp>
        <p:nvSpPr>
          <p:cNvPr id="16" name="Google Shape;16;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8" name="Google Shape;18;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제목 슬라이드" type="title">
  <p:cSld name="TITLE">
    <p:spTree>
      <p:nvGrpSpPr>
        <p:cNvPr id="21" name="Shape 21"/>
        <p:cNvGrpSpPr/>
        <p:nvPr/>
      </p:nvGrpSpPr>
      <p:grpSpPr>
        <a:xfrm>
          <a:off x="0" y="0"/>
          <a:ext cx="0" cy="0"/>
          <a:chOff x="0" y="0"/>
          <a:chExt cx="0" cy="0"/>
        </a:xfrm>
      </p:grpSpPr>
      <p:sp>
        <p:nvSpPr>
          <p:cNvPr id="22" name="Google Shape;22;p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1"/>
              </a:buClr>
              <a:buSzPts val="2400"/>
              <a:buNone/>
              <a:defRPr sz="24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24" name="Google Shape;24;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구역 머리글" type="secHead">
  <p:cSld name="SECTION_HEADER">
    <p:spTree>
      <p:nvGrpSpPr>
        <p:cNvPr id="27" name="Shape 27"/>
        <p:cNvGrpSpPr/>
        <p:nvPr/>
      </p:nvGrpSpPr>
      <p:grpSpPr>
        <a:xfrm>
          <a:off x="0" y="0"/>
          <a:ext cx="0" cy="0"/>
          <a:chOff x="0" y="0"/>
          <a:chExt cx="0" cy="0"/>
        </a:xfrm>
      </p:grpSpPr>
      <p:sp>
        <p:nvSpPr>
          <p:cNvPr id="28" name="Google Shape;28;p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E9E9E9"/>
              </a:buClr>
              <a:buSzPts val="2400"/>
              <a:buNone/>
              <a:defRPr sz="2400">
                <a:solidFill>
                  <a:srgbClr val="E9E9E9"/>
                </a:solidFill>
              </a:defRPr>
            </a:lvl1pPr>
            <a:lvl2pPr indent="-228600" lvl="1" marL="914400" algn="l">
              <a:lnSpc>
                <a:spcPct val="90000"/>
              </a:lnSpc>
              <a:spcBef>
                <a:spcPts val="500"/>
              </a:spcBef>
              <a:spcAft>
                <a:spcPts val="0"/>
              </a:spcAft>
              <a:buClr>
                <a:srgbClr val="E9E9E9"/>
              </a:buClr>
              <a:buSzPts val="2000"/>
              <a:buNone/>
              <a:defRPr sz="2000">
                <a:solidFill>
                  <a:srgbClr val="E9E9E9"/>
                </a:solidFill>
              </a:defRPr>
            </a:lvl2pPr>
            <a:lvl3pPr indent="-228600" lvl="2" marL="1371600" algn="l">
              <a:lnSpc>
                <a:spcPct val="90000"/>
              </a:lnSpc>
              <a:spcBef>
                <a:spcPts val="500"/>
              </a:spcBef>
              <a:spcAft>
                <a:spcPts val="0"/>
              </a:spcAft>
              <a:buClr>
                <a:srgbClr val="E9E9E9"/>
              </a:buClr>
              <a:buSzPts val="1800"/>
              <a:buNone/>
              <a:defRPr sz="1800">
                <a:solidFill>
                  <a:srgbClr val="E9E9E9"/>
                </a:solidFill>
              </a:defRPr>
            </a:lvl3pPr>
            <a:lvl4pPr indent="-228600" lvl="3" marL="1828800" algn="l">
              <a:lnSpc>
                <a:spcPct val="90000"/>
              </a:lnSpc>
              <a:spcBef>
                <a:spcPts val="500"/>
              </a:spcBef>
              <a:spcAft>
                <a:spcPts val="0"/>
              </a:spcAft>
              <a:buClr>
                <a:srgbClr val="E9E9E9"/>
              </a:buClr>
              <a:buSzPts val="1600"/>
              <a:buNone/>
              <a:defRPr sz="1600">
                <a:solidFill>
                  <a:srgbClr val="E9E9E9"/>
                </a:solidFill>
              </a:defRPr>
            </a:lvl4pPr>
            <a:lvl5pPr indent="-228600" lvl="4" marL="2286000" algn="l">
              <a:lnSpc>
                <a:spcPct val="90000"/>
              </a:lnSpc>
              <a:spcBef>
                <a:spcPts val="500"/>
              </a:spcBef>
              <a:spcAft>
                <a:spcPts val="0"/>
              </a:spcAft>
              <a:buClr>
                <a:srgbClr val="E9E9E9"/>
              </a:buClr>
              <a:buSzPts val="1600"/>
              <a:buNone/>
              <a:defRPr sz="1600">
                <a:solidFill>
                  <a:srgbClr val="E9E9E9"/>
                </a:solidFill>
              </a:defRPr>
            </a:lvl5pPr>
            <a:lvl6pPr indent="-228600" lvl="5" marL="2743200" algn="l">
              <a:lnSpc>
                <a:spcPct val="90000"/>
              </a:lnSpc>
              <a:spcBef>
                <a:spcPts val="500"/>
              </a:spcBef>
              <a:spcAft>
                <a:spcPts val="0"/>
              </a:spcAft>
              <a:buClr>
                <a:srgbClr val="E9E9E9"/>
              </a:buClr>
              <a:buSzPts val="1600"/>
              <a:buNone/>
              <a:defRPr sz="1600">
                <a:solidFill>
                  <a:srgbClr val="E9E9E9"/>
                </a:solidFill>
              </a:defRPr>
            </a:lvl6pPr>
            <a:lvl7pPr indent="-228600" lvl="6" marL="3200400" algn="l">
              <a:lnSpc>
                <a:spcPct val="90000"/>
              </a:lnSpc>
              <a:spcBef>
                <a:spcPts val="500"/>
              </a:spcBef>
              <a:spcAft>
                <a:spcPts val="0"/>
              </a:spcAft>
              <a:buClr>
                <a:srgbClr val="E9E9E9"/>
              </a:buClr>
              <a:buSzPts val="1600"/>
              <a:buNone/>
              <a:defRPr sz="1600">
                <a:solidFill>
                  <a:srgbClr val="E9E9E9"/>
                </a:solidFill>
              </a:defRPr>
            </a:lvl7pPr>
            <a:lvl8pPr indent="-228600" lvl="7" marL="3657600" algn="l">
              <a:lnSpc>
                <a:spcPct val="90000"/>
              </a:lnSpc>
              <a:spcBef>
                <a:spcPts val="500"/>
              </a:spcBef>
              <a:spcAft>
                <a:spcPts val="0"/>
              </a:spcAft>
              <a:buClr>
                <a:srgbClr val="E9E9E9"/>
              </a:buClr>
              <a:buSzPts val="1600"/>
              <a:buNone/>
              <a:defRPr sz="1600">
                <a:solidFill>
                  <a:srgbClr val="E9E9E9"/>
                </a:solidFill>
              </a:defRPr>
            </a:lvl8pPr>
            <a:lvl9pPr indent="-228600" lvl="8" marL="4114800" algn="l">
              <a:lnSpc>
                <a:spcPct val="90000"/>
              </a:lnSpc>
              <a:spcBef>
                <a:spcPts val="500"/>
              </a:spcBef>
              <a:spcAft>
                <a:spcPts val="0"/>
              </a:spcAft>
              <a:buClr>
                <a:srgbClr val="E9E9E9"/>
              </a:buClr>
              <a:buSzPts val="1600"/>
              <a:buNone/>
              <a:defRPr sz="1600">
                <a:solidFill>
                  <a:srgbClr val="E9E9E9"/>
                </a:solidFill>
              </a:defRPr>
            </a:lvl9pPr>
          </a:lstStyle>
          <a:p/>
        </p:txBody>
      </p:sp>
      <p:sp>
        <p:nvSpPr>
          <p:cNvPr id="30" name="Google Shape;30;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콘텐츠 2개" type="twoObj">
  <p:cSld name="TWO_OBJECTS">
    <p:spTree>
      <p:nvGrpSpPr>
        <p:cNvPr id="33" name="Shape 33"/>
        <p:cNvGrpSpPr/>
        <p:nvPr/>
      </p:nvGrpSpPr>
      <p:grpSpPr>
        <a:xfrm>
          <a:off x="0" y="0"/>
          <a:ext cx="0" cy="0"/>
          <a:chOff x="0" y="0"/>
          <a:chExt cx="0" cy="0"/>
        </a:xfrm>
      </p:grpSpPr>
      <p:sp>
        <p:nvSpPr>
          <p:cNvPr id="34" name="Google Shape;34;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6" name="Google Shape;36;p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7" name="Google Shape;37;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비교" type="twoTxTwoObj">
  <p:cSld name="TWO_OBJECTS_WITH_TEXT">
    <p:spTree>
      <p:nvGrpSpPr>
        <p:cNvPr id="40" name="Shape 40"/>
        <p:cNvGrpSpPr/>
        <p:nvPr/>
      </p:nvGrpSpPr>
      <p:grpSpPr>
        <a:xfrm>
          <a:off x="0" y="0"/>
          <a:ext cx="0" cy="0"/>
          <a:chOff x="0" y="0"/>
          <a:chExt cx="0" cy="0"/>
        </a:xfrm>
      </p:grpSpPr>
      <p:sp>
        <p:nvSpPr>
          <p:cNvPr id="41" name="Google Shape;41;p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b="1" sz="24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43" name="Google Shape;43;p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4" name="Google Shape;44;p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b="1" sz="24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45" name="Google Shape;45;p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6" name="Google Shape;46;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제목만" type="titleOnly">
  <p:cSld name="TITLE_ONLY">
    <p:spTree>
      <p:nvGrpSpPr>
        <p:cNvPr id="49" name="Shape 49"/>
        <p:cNvGrpSpPr/>
        <p:nvPr/>
      </p:nvGrpSpPr>
      <p:grpSpPr>
        <a:xfrm>
          <a:off x="0" y="0"/>
          <a:ext cx="0" cy="0"/>
          <a:chOff x="0" y="0"/>
          <a:chExt cx="0" cy="0"/>
        </a:xfrm>
      </p:grpSpPr>
      <p:sp>
        <p:nvSpPr>
          <p:cNvPr id="50" name="Google Shape;50;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빈 화면" type="blank">
  <p:cSld name="BLANK">
    <p:spTree>
      <p:nvGrpSpPr>
        <p:cNvPr id="54" name="Shape 54"/>
        <p:cNvGrpSpPr/>
        <p:nvPr/>
      </p:nvGrpSpPr>
      <p:grpSpPr>
        <a:xfrm>
          <a:off x="0" y="0"/>
          <a:ext cx="0" cy="0"/>
          <a:chOff x="0" y="0"/>
          <a:chExt cx="0" cy="0"/>
        </a:xfrm>
      </p:grpSpPr>
      <p:sp>
        <p:nvSpPr>
          <p:cNvPr id="55" name="Google Shape;55;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캡션 있는 콘텐츠"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lt1"/>
              </a:buClr>
              <a:buSzPts val="3200"/>
              <a:buChar char="•"/>
              <a:defRPr sz="3200"/>
            </a:lvl1pPr>
            <a:lvl2pPr indent="-406400" lvl="1" marL="914400" algn="l">
              <a:lnSpc>
                <a:spcPct val="90000"/>
              </a:lnSpc>
              <a:spcBef>
                <a:spcPts val="500"/>
              </a:spcBef>
              <a:spcAft>
                <a:spcPts val="0"/>
              </a:spcAft>
              <a:buClr>
                <a:schemeClr val="lt1"/>
              </a:buClr>
              <a:buSzPts val="2800"/>
              <a:buChar char="•"/>
              <a:defRPr sz="2800"/>
            </a:lvl2pPr>
            <a:lvl3pPr indent="-381000" lvl="2" marL="1371600" algn="l">
              <a:lnSpc>
                <a:spcPct val="90000"/>
              </a:lnSpc>
              <a:spcBef>
                <a:spcPts val="500"/>
              </a:spcBef>
              <a:spcAft>
                <a:spcPts val="0"/>
              </a:spcAft>
              <a:buClr>
                <a:schemeClr val="lt1"/>
              </a:buClr>
              <a:buSzPts val="2400"/>
              <a:buChar char="•"/>
              <a:defRPr sz="2400"/>
            </a:lvl3pPr>
            <a:lvl4pPr indent="-355600" lvl="3" marL="1828800" algn="l">
              <a:lnSpc>
                <a:spcPct val="90000"/>
              </a:lnSpc>
              <a:spcBef>
                <a:spcPts val="500"/>
              </a:spcBef>
              <a:spcAft>
                <a:spcPts val="0"/>
              </a:spcAft>
              <a:buClr>
                <a:schemeClr val="lt1"/>
              </a:buClr>
              <a:buSzPts val="2000"/>
              <a:buChar char="•"/>
              <a:defRPr sz="2000"/>
            </a:lvl4pPr>
            <a:lvl5pPr indent="-355600" lvl="4" marL="2286000" algn="l">
              <a:lnSpc>
                <a:spcPct val="90000"/>
              </a:lnSpc>
              <a:spcBef>
                <a:spcPts val="500"/>
              </a:spcBef>
              <a:spcAft>
                <a:spcPts val="0"/>
              </a:spcAft>
              <a:buClr>
                <a:schemeClr val="lt1"/>
              </a:buClr>
              <a:buSzPts val="2000"/>
              <a:buChar char="•"/>
              <a:defRPr sz="2000"/>
            </a:lvl5pPr>
            <a:lvl6pPr indent="-355600" lvl="5" marL="2743200" algn="l">
              <a:lnSpc>
                <a:spcPct val="90000"/>
              </a:lnSpc>
              <a:spcBef>
                <a:spcPts val="500"/>
              </a:spcBef>
              <a:spcAft>
                <a:spcPts val="0"/>
              </a:spcAft>
              <a:buClr>
                <a:schemeClr val="lt1"/>
              </a:buClr>
              <a:buSzPts val="2000"/>
              <a:buChar char="•"/>
              <a:defRPr sz="2000"/>
            </a:lvl6pPr>
            <a:lvl7pPr indent="-355600" lvl="6" marL="3200400" algn="l">
              <a:lnSpc>
                <a:spcPct val="90000"/>
              </a:lnSpc>
              <a:spcBef>
                <a:spcPts val="500"/>
              </a:spcBef>
              <a:spcAft>
                <a:spcPts val="0"/>
              </a:spcAft>
              <a:buClr>
                <a:schemeClr val="lt1"/>
              </a:buClr>
              <a:buSzPts val="2000"/>
              <a:buChar char="•"/>
              <a:defRPr sz="2000"/>
            </a:lvl7pPr>
            <a:lvl8pPr indent="-355600" lvl="7" marL="3657600" algn="l">
              <a:lnSpc>
                <a:spcPct val="90000"/>
              </a:lnSpc>
              <a:spcBef>
                <a:spcPts val="500"/>
              </a:spcBef>
              <a:spcAft>
                <a:spcPts val="0"/>
              </a:spcAft>
              <a:buClr>
                <a:schemeClr val="lt1"/>
              </a:buClr>
              <a:buSzPts val="2000"/>
              <a:buChar char="•"/>
              <a:defRPr sz="2000"/>
            </a:lvl8pPr>
            <a:lvl9pPr indent="-355600" lvl="8" marL="4114800" algn="l">
              <a:lnSpc>
                <a:spcPct val="90000"/>
              </a:lnSpc>
              <a:spcBef>
                <a:spcPts val="500"/>
              </a:spcBef>
              <a:spcAft>
                <a:spcPts val="0"/>
              </a:spcAft>
              <a:buClr>
                <a:schemeClr val="lt1"/>
              </a:buClr>
              <a:buSzPts val="2000"/>
              <a:buChar char="•"/>
              <a:defRPr sz="2000"/>
            </a:lvl9pPr>
          </a:lstStyle>
          <a:p/>
        </p:txBody>
      </p:sp>
      <p:sp>
        <p:nvSpPr>
          <p:cNvPr id="61" name="Google Shape;61;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62" name="Google Shape;62;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캡션 있는 그림"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p:nvPr>
            <p:ph idx="2" type="pic"/>
          </p:nvPr>
        </p:nvSpPr>
        <p:spPr>
          <a:xfrm>
            <a:off x="5183188" y="987425"/>
            <a:ext cx="6172200" cy="4873625"/>
          </a:xfrm>
          <a:prstGeom prst="rect">
            <a:avLst/>
          </a:prstGeom>
          <a:noFill/>
          <a:ln>
            <a:noFill/>
          </a:ln>
        </p:spPr>
      </p:sp>
      <p:sp>
        <p:nvSpPr>
          <p:cNvPr id="68" name="Google Shape;68;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69" name="Google Shape;69;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제목 및 세로 텍스트"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75" name="Google Shape;75;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세로 제목 및 텍스트"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81" name="Google Shape;81;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Play"/>
              <a:buNone/>
              <a:defRPr b="0" i="0" sz="4400" u="none" cap="none" strike="noStrike">
                <a:solidFill>
                  <a:schemeClr val="lt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Arial"/>
                <a:ea typeface="Arial"/>
                <a:cs typeface="Arial"/>
                <a:sym typeface="Arial"/>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E9E9E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E9E9E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E9E9E9"/>
                </a:solidFill>
                <a:latin typeface="Arial"/>
                <a:ea typeface="Arial"/>
                <a:cs typeface="Arial"/>
                <a:sym typeface="Arial"/>
              </a:defRPr>
            </a:lvl1pPr>
            <a:lvl2pPr indent="0" lvl="1" marL="0" marR="0" rtl="0" algn="r">
              <a:spcBef>
                <a:spcPts val="0"/>
              </a:spcBef>
              <a:buNone/>
              <a:defRPr b="0" i="0" sz="1200" u="none" cap="none" strike="noStrike">
                <a:solidFill>
                  <a:srgbClr val="E9E9E9"/>
                </a:solidFill>
                <a:latin typeface="Arial"/>
                <a:ea typeface="Arial"/>
                <a:cs typeface="Arial"/>
                <a:sym typeface="Arial"/>
              </a:defRPr>
            </a:lvl2pPr>
            <a:lvl3pPr indent="0" lvl="2" marL="0" marR="0" rtl="0" algn="r">
              <a:spcBef>
                <a:spcPts val="0"/>
              </a:spcBef>
              <a:buNone/>
              <a:defRPr b="0" i="0" sz="1200" u="none" cap="none" strike="noStrike">
                <a:solidFill>
                  <a:srgbClr val="E9E9E9"/>
                </a:solidFill>
                <a:latin typeface="Arial"/>
                <a:ea typeface="Arial"/>
                <a:cs typeface="Arial"/>
                <a:sym typeface="Arial"/>
              </a:defRPr>
            </a:lvl3pPr>
            <a:lvl4pPr indent="0" lvl="3" marL="0" marR="0" rtl="0" algn="r">
              <a:spcBef>
                <a:spcPts val="0"/>
              </a:spcBef>
              <a:buNone/>
              <a:defRPr b="0" i="0" sz="1200" u="none" cap="none" strike="noStrike">
                <a:solidFill>
                  <a:srgbClr val="E9E9E9"/>
                </a:solidFill>
                <a:latin typeface="Arial"/>
                <a:ea typeface="Arial"/>
                <a:cs typeface="Arial"/>
                <a:sym typeface="Arial"/>
              </a:defRPr>
            </a:lvl4pPr>
            <a:lvl5pPr indent="0" lvl="4" marL="0" marR="0" rtl="0" algn="r">
              <a:spcBef>
                <a:spcPts val="0"/>
              </a:spcBef>
              <a:buNone/>
              <a:defRPr b="0" i="0" sz="1200" u="none" cap="none" strike="noStrike">
                <a:solidFill>
                  <a:srgbClr val="E9E9E9"/>
                </a:solidFill>
                <a:latin typeface="Arial"/>
                <a:ea typeface="Arial"/>
                <a:cs typeface="Arial"/>
                <a:sym typeface="Arial"/>
              </a:defRPr>
            </a:lvl5pPr>
            <a:lvl6pPr indent="0" lvl="5" marL="0" marR="0" rtl="0" algn="r">
              <a:spcBef>
                <a:spcPts val="0"/>
              </a:spcBef>
              <a:buNone/>
              <a:defRPr b="0" i="0" sz="1200" u="none" cap="none" strike="noStrike">
                <a:solidFill>
                  <a:srgbClr val="E9E9E9"/>
                </a:solidFill>
                <a:latin typeface="Arial"/>
                <a:ea typeface="Arial"/>
                <a:cs typeface="Arial"/>
                <a:sym typeface="Arial"/>
              </a:defRPr>
            </a:lvl6pPr>
            <a:lvl7pPr indent="0" lvl="6" marL="0" marR="0" rtl="0" algn="r">
              <a:spcBef>
                <a:spcPts val="0"/>
              </a:spcBef>
              <a:buNone/>
              <a:defRPr b="0" i="0" sz="1200" u="none" cap="none" strike="noStrike">
                <a:solidFill>
                  <a:srgbClr val="E9E9E9"/>
                </a:solidFill>
                <a:latin typeface="Arial"/>
                <a:ea typeface="Arial"/>
                <a:cs typeface="Arial"/>
                <a:sym typeface="Arial"/>
              </a:defRPr>
            </a:lvl7pPr>
            <a:lvl8pPr indent="0" lvl="7" marL="0" marR="0" rtl="0" algn="r">
              <a:spcBef>
                <a:spcPts val="0"/>
              </a:spcBef>
              <a:buNone/>
              <a:defRPr b="0" i="0" sz="1200" u="none" cap="none" strike="noStrike">
                <a:solidFill>
                  <a:srgbClr val="E9E9E9"/>
                </a:solidFill>
                <a:latin typeface="Arial"/>
                <a:ea typeface="Arial"/>
                <a:cs typeface="Arial"/>
                <a:sym typeface="Arial"/>
              </a:defRPr>
            </a:lvl8pPr>
            <a:lvl9pPr indent="0" lvl="8" marL="0" marR="0" rtl="0" algn="r">
              <a:spcBef>
                <a:spcPts val="0"/>
              </a:spcBef>
              <a:buNone/>
              <a:defRPr b="0" i="0" sz="1200" u="none" cap="none" strike="noStrike">
                <a:solidFill>
                  <a:srgbClr val="E9E9E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3"/>
          <p:cNvSpPr txBox="1"/>
          <p:nvPr>
            <p:ph type="title"/>
          </p:nvPr>
        </p:nvSpPr>
        <p:spPr>
          <a:xfrm>
            <a:off x="838200" y="-47369"/>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6000"/>
              <a:buFont typeface="ADLaM Display"/>
              <a:buNone/>
            </a:pPr>
            <a:r>
              <a:rPr b="1" lang="en-US" sz="6000">
                <a:latin typeface="ADLaM Display"/>
                <a:ea typeface="ADLaM Display"/>
                <a:cs typeface="ADLaM Display"/>
                <a:sym typeface="ADLaM Display"/>
              </a:rPr>
              <a:t>Historical Context</a:t>
            </a:r>
            <a:endParaRPr/>
          </a:p>
        </p:txBody>
      </p:sp>
      <p:sp>
        <p:nvSpPr>
          <p:cNvPr id="89" name="Google Shape;89;p13"/>
          <p:cNvSpPr txBox="1"/>
          <p:nvPr>
            <p:ph idx="1" type="body"/>
          </p:nvPr>
        </p:nvSpPr>
        <p:spPr>
          <a:xfrm>
            <a:off x="0" y="1012722"/>
            <a:ext cx="12192000" cy="5845277"/>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4000"/>
              <a:buNone/>
            </a:pPr>
            <a:r>
              <a:rPr b="1" lang="en-US" sz="4000">
                <a:latin typeface="ADLaM Display"/>
                <a:ea typeface="ADLaM Display"/>
                <a:cs typeface="ADLaM Display"/>
                <a:sym typeface="ADLaM Display"/>
              </a:rPr>
              <a:t>Time Period: 8th Century BC (740–700 BC)</a:t>
            </a:r>
            <a:endParaRPr/>
          </a:p>
          <a:p>
            <a:pPr indent="0" lvl="0" marL="0" rtl="0" algn="l">
              <a:lnSpc>
                <a:spcPct val="90000"/>
              </a:lnSpc>
              <a:spcBef>
                <a:spcPts val="1000"/>
              </a:spcBef>
              <a:spcAft>
                <a:spcPts val="0"/>
              </a:spcAft>
              <a:buClr>
                <a:schemeClr val="lt1"/>
              </a:buClr>
              <a:buSzPts val="4000"/>
              <a:buNone/>
            </a:pPr>
            <a:r>
              <a:t/>
            </a:r>
            <a:endParaRPr b="1" sz="4000">
              <a:latin typeface="ADLaM Display"/>
              <a:ea typeface="ADLaM Display"/>
              <a:cs typeface="ADLaM Display"/>
              <a:sym typeface="ADLaM Display"/>
            </a:endParaRPr>
          </a:p>
          <a:p>
            <a:pPr indent="0" lvl="0" marL="0" rtl="0" algn="l">
              <a:lnSpc>
                <a:spcPct val="90000"/>
              </a:lnSpc>
              <a:spcBef>
                <a:spcPts val="1000"/>
              </a:spcBef>
              <a:spcAft>
                <a:spcPts val="0"/>
              </a:spcAft>
              <a:buClr>
                <a:schemeClr val="lt1"/>
              </a:buClr>
              <a:buSzPts val="4000"/>
              <a:buNone/>
            </a:pPr>
            <a:r>
              <a:rPr b="1" lang="en-US" sz="4000">
                <a:latin typeface="ADLaM Display"/>
                <a:ea typeface="ADLaM Display"/>
                <a:cs typeface="ADLaM Display"/>
                <a:sym typeface="ADLaM Display"/>
              </a:rPr>
              <a:t>Kings: Uzziah, Jotham, Ahaz, and Hezekiah Judah</a:t>
            </a:r>
            <a:endParaRPr/>
          </a:p>
          <a:p>
            <a:pPr indent="0" lvl="0" marL="0" rtl="0" algn="l">
              <a:lnSpc>
                <a:spcPct val="90000"/>
              </a:lnSpc>
              <a:spcBef>
                <a:spcPts val="1000"/>
              </a:spcBef>
              <a:spcAft>
                <a:spcPts val="0"/>
              </a:spcAft>
              <a:buClr>
                <a:schemeClr val="lt1"/>
              </a:buClr>
              <a:buSzPts val="4000"/>
              <a:buNone/>
            </a:pPr>
            <a:r>
              <a:t/>
            </a:r>
            <a:endParaRPr b="1" sz="4000">
              <a:latin typeface="ADLaM Display"/>
              <a:ea typeface="ADLaM Display"/>
              <a:cs typeface="ADLaM Display"/>
              <a:sym typeface="ADLaM Display"/>
            </a:endParaRPr>
          </a:p>
          <a:p>
            <a:pPr indent="0" lvl="0" marL="0" rtl="0" algn="l">
              <a:lnSpc>
                <a:spcPct val="90000"/>
              </a:lnSpc>
              <a:spcBef>
                <a:spcPts val="1000"/>
              </a:spcBef>
              <a:spcAft>
                <a:spcPts val="0"/>
              </a:spcAft>
              <a:buClr>
                <a:schemeClr val="lt1"/>
              </a:buClr>
              <a:buSzPts val="4000"/>
              <a:buNone/>
            </a:pPr>
            <a:r>
              <a:rPr b="1" lang="en-US" sz="4000">
                <a:latin typeface="ADLaM Display"/>
                <a:ea typeface="ADLaM Display"/>
                <a:cs typeface="ADLaM Display"/>
                <a:sym typeface="ADLaM Display"/>
              </a:rPr>
              <a:t>Division of the united Kingdom of Israel (931BC)</a:t>
            </a:r>
            <a:endParaRPr/>
          </a:p>
          <a:p>
            <a:pPr indent="0" lvl="0" marL="0" rtl="0" algn="l">
              <a:lnSpc>
                <a:spcPct val="90000"/>
              </a:lnSpc>
              <a:spcBef>
                <a:spcPts val="1000"/>
              </a:spcBef>
              <a:spcAft>
                <a:spcPts val="0"/>
              </a:spcAft>
              <a:buClr>
                <a:schemeClr val="lt1"/>
              </a:buClr>
              <a:buSzPts val="4000"/>
              <a:buNone/>
            </a:pPr>
            <a:r>
              <a:rPr b="1" lang="en-US" sz="4000">
                <a:latin typeface="ADLaM Display"/>
                <a:ea typeface="ADLaM Display"/>
                <a:cs typeface="ADLaM Display"/>
                <a:sym typeface="ADLaM Display"/>
              </a:rPr>
              <a:t>Northern Kingdom: Israel (Ephraim) – </a:t>
            </a:r>
            <a:r>
              <a:rPr b="1" i="1" lang="en-US" sz="4000">
                <a:latin typeface="ADLaM Display"/>
                <a:ea typeface="ADLaM Display"/>
                <a:cs typeface="ADLaM Display"/>
                <a:sym typeface="ADLaM Display"/>
              </a:rPr>
              <a:t>Capital: Samaria</a:t>
            </a:r>
            <a:endParaRPr/>
          </a:p>
          <a:p>
            <a:pPr indent="0" lvl="0" marL="0" rtl="0" algn="l">
              <a:lnSpc>
                <a:spcPct val="90000"/>
              </a:lnSpc>
              <a:spcBef>
                <a:spcPts val="1000"/>
              </a:spcBef>
              <a:spcAft>
                <a:spcPts val="0"/>
              </a:spcAft>
              <a:buClr>
                <a:schemeClr val="lt1"/>
              </a:buClr>
              <a:buSzPts val="4000"/>
              <a:buNone/>
            </a:pPr>
            <a:r>
              <a:rPr b="1" lang="en-US" sz="4000">
                <a:latin typeface="ADLaM Display"/>
                <a:ea typeface="ADLaM Display"/>
                <a:cs typeface="ADLaM Display"/>
                <a:sym typeface="ADLaM Display"/>
              </a:rPr>
              <a:t>Southern Kingdom: Judah – </a:t>
            </a:r>
            <a:r>
              <a:rPr b="1" i="1" lang="en-US" sz="4000">
                <a:latin typeface="ADLaM Display"/>
                <a:ea typeface="ADLaM Display"/>
                <a:cs typeface="ADLaM Display"/>
                <a:sym typeface="ADLaM Display"/>
              </a:rPr>
              <a:t>Capital: Jerusalem</a:t>
            </a:r>
            <a:endParaRPr/>
          </a:p>
          <a:p>
            <a:pPr indent="0" lvl="0" marL="0" rtl="0" algn="l">
              <a:lnSpc>
                <a:spcPct val="90000"/>
              </a:lnSpc>
              <a:spcBef>
                <a:spcPts val="1000"/>
              </a:spcBef>
              <a:spcAft>
                <a:spcPts val="0"/>
              </a:spcAft>
              <a:buClr>
                <a:schemeClr val="lt1"/>
              </a:buClr>
              <a:buSzPts val="4000"/>
              <a:buNone/>
            </a:pPr>
            <a:br>
              <a:rPr lang="en-US" sz="4000">
                <a:latin typeface="ADLaM Display"/>
                <a:ea typeface="ADLaM Display"/>
                <a:cs typeface="ADLaM Display"/>
                <a:sym typeface="ADLaM Display"/>
              </a:rPr>
            </a:br>
            <a:endParaRPr sz="4000">
              <a:latin typeface="ADLaM Display"/>
              <a:ea typeface="ADLaM Display"/>
              <a:cs typeface="ADLaM Display"/>
              <a:sym typeface="ADLaM Display"/>
            </a:endParaRPr>
          </a:p>
        </p:txBody>
      </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9">
                                            <p:txEl>
                                              <p:pRg end="0" st="0"/>
                                            </p:txEl>
                                          </p:spTgt>
                                        </p:tgtEl>
                                        <p:attrNameLst>
                                          <p:attrName>style.visibility</p:attrName>
                                        </p:attrNameLst>
                                      </p:cBhvr>
                                      <p:to>
                                        <p:strVal val="visible"/>
                                      </p:to>
                                    </p:set>
                                    <p:anim calcmode="lin" valueType="num">
                                      <p:cBhvr additive="base">
                                        <p:cTn dur="500"/>
                                        <p:tgtEl>
                                          <p:spTgt spid="89">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9">
                                            <p:txEl>
                                              <p:pRg end="1" st="1"/>
                                            </p:txEl>
                                          </p:spTgt>
                                        </p:tgtEl>
                                        <p:attrNameLst>
                                          <p:attrName>style.visibility</p:attrName>
                                        </p:attrNameLst>
                                      </p:cBhvr>
                                      <p:to>
                                        <p:strVal val="visible"/>
                                      </p:to>
                                    </p:set>
                                    <p:anim calcmode="lin" valueType="num">
                                      <p:cBhvr additive="base">
                                        <p:cTn dur="500"/>
                                        <p:tgtEl>
                                          <p:spTgt spid="89">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9">
                                            <p:txEl>
                                              <p:pRg end="2" st="2"/>
                                            </p:txEl>
                                          </p:spTgt>
                                        </p:tgtEl>
                                        <p:attrNameLst>
                                          <p:attrName>style.visibility</p:attrName>
                                        </p:attrNameLst>
                                      </p:cBhvr>
                                      <p:to>
                                        <p:strVal val="visible"/>
                                      </p:to>
                                    </p:set>
                                    <p:anim calcmode="lin" valueType="num">
                                      <p:cBhvr additive="base">
                                        <p:cTn dur="500"/>
                                        <p:tgtEl>
                                          <p:spTgt spid="89">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9">
                                            <p:txEl>
                                              <p:pRg end="3" st="3"/>
                                            </p:txEl>
                                          </p:spTgt>
                                        </p:tgtEl>
                                        <p:attrNameLst>
                                          <p:attrName>style.visibility</p:attrName>
                                        </p:attrNameLst>
                                      </p:cBhvr>
                                      <p:to>
                                        <p:strVal val="visible"/>
                                      </p:to>
                                    </p:set>
                                    <p:anim calcmode="lin" valueType="num">
                                      <p:cBhvr additive="base">
                                        <p:cTn dur="500"/>
                                        <p:tgtEl>
                                          <p:spTgt spid="89">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9">
                                            <p:txEl>
                                              <p:pRg end="4" st="4"/>
                                            </p:txEl>
                                          </p:spTgt>
                                        </p:tgtEl>
                                        <p:attrNameLst>
                                          <p:attrName>style.visibility</p:attrName>
                                        </p:attrNameLst>
                                      </p:cBhvr>
                                      <p:to>
                                        <p:strVal val="visible"/>
                                      </p:to>
                                    </p:set>
                                    <p:anim calcmode="lin" valueType="num">
                                      <p:cBhvr additive="base">
                                        <p:cTn dur="500"/>
                                        <p:tgtEl>
                                          <p:spTgt spid="89">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9">
                                            <p:txEl>
                                              <p:pRg end="5" st="5"/>
                                            </p:txEl>
                                          </p:spTgt>
                                        </p:tgtEl>
                                        <p:attrNameLst>
                                          <p:attrName>style.visibility</p:attrName>
                                        </p:attrNameLst>
                                      </p:cBhvr>
                                      <p:to>
                                        <p:strVal val="visible"/>
                                      </p:to>
                                    </p:set>
                                    <p:anim calcmode="lin" valueType="num">
                                      <p:cBhvr additive="base">
                                        <p:cTn dur="500"/>
                                        <p:tgtEl>
                                          <p:spTgt spid="89">
                                            <p:txEl>
                                              <p:pRg end="5" st="5"/>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9">
                                            <p:txEl>
                                              <p:pRg end="6" st="6"/>
                                            </p:txEl>
                                          </p:spTgt>
                                        </p:tgtEl>
                                        <p:attrNameLst>
                                          <p:attrName>style.visibility</p:attrName>
                                        </p:attrNameLst>
                                      </p:cBhvr>
                                      <p:to>
                                        <p:strVal val="visible"/>
                                      </p:to>
                                    </p:set>
                                    <p:anim calcmode="lin" valueType="num">
                                      <p:cBhvr additive="base">
                                        <p:cTn dur="500"/>
                                        <p:tgtEl>
                                          <p:spTgt spid="89">
                                            <p:txEl>
                                              <p:pRg end="6" st="6"/>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9">
                                            <p:txEl>
                                              <p:pRg end="7" st="7"/>
                                            </p:txEl>
                                          </p:spTgt>
                                        </p:tgtEl>
                                        <p:attrNameLst>
                                          <p:attrName>style.visibility</p:attrName>
                                        </p:attrNameLst>
                                      </p:cBhvr>
                                      <p:to>
                                        <p:strVal val="visible"/>
                                      </p:to>
                                    </p:set>
                                    <p:anim calcmode="lin" valueType="num">
                                      <p:cBhvr additive="base">
                                        <p:cTn dur="500"/>
                                        <p:tgtEl>
                                          <p:spTgt spid="89">
                                            <p:txEl>
                                              <p:pRg end="7" st="7"/>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4"/>
          <p:cNvSpPr txBox="1"/>
          <p:nvPr>
            <p:ph type="title"/>
          </p:nvPr>
        </p:nvSpPr>
        <p:spPr>
          <a:xfrm>
            <a:off x="838200" y="-47369"/>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5000"/>
              <a:buFont typeface="ADLaM Display"/>
              <a:buNone/>
            </a:pPr>
            <a:r>
              <a:rPr b="1" lang="en-US" sz="5000">
                <a:latin typeface="ADLaM Display"/>
                <a:ea typeface="ADLaM Display"/>
                <a:cs typeface="ADLaM Display"/>
                <a:sym typeface="ADLaM Display"/>
              </a:rPr>
              <a:t>Causes of Division Of United Israel</a:t>
            </a:r>
            <a:endParaRPr/>
          </a:p>
        </p:txBody>
      </p:sp>
      <p:sp>
        <p:nvSpPr>
          <p:cNvPr id="95" name="Google Shape;95;p14"/>
          <p:cNvSpPr txBox="1"/>
          <p:nvPr>
            <p:ph idx="1" type="body"/>
          </p:nvPr>
        </p:nvSpPr>
        <p:spPr>
          <a:xfrm>
            <a:off x="0" y="1012722"/>
            <a:ext cx="12192000" cy="5845277"/>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0B0F0"/>
              </a:buClr>
              <a:buSzPts val="4000"/>
              <a:buNone/>
            </a:pPr>
            <a:r>
              <a:rPr b="1" lang="en-US" sz="4000">
                <a:solidFill>
                  <a:srgbClr val="00B0F0"/>
                </a:solidFill>
                <a:latin typeface="ADLaM Display"/>
                <a:ea typeface="ADLaM Display"/>
                <a:cs typeface="ADLaM Display"/>
                <a:sym typeface="ADLaM Display"/>
              </a:rPr>
              <a:t>Solomon's Reign</a:t>
            </a:r>
            <a:r>
              <a:rPr b="1" lang="en-US" sz="4000">
                <a:latin typeface="ADLaM Display"/>
                <a:ea typeface="ADLaM Display"/>
                <a:cs typeface="ADLaM Display"/>
                <a:sym typeface="ADLaM Display"/>
              </a:rPr>
              <a:t>:</a:t>
            </a:r>
            <a:r>
              <a:rPr lang="en-US" sz="4000">
                <a:latin typeface="ADLaM Display"/>
                <a:ea typeface="ADLaM Display"/>
                <a:cs typeface="ADLaM Display"/>
                <a:sym typeface="ADLaM Display"/>
              </a:rPr>
              <a:t> Heavy taxation.</a:t>
            </a:r>
            <a:endParaRPr b="1" sz="4000">
              <a:latin typeface="ADLaM Display"/>
              <a:ea typeface="ADLaM Display"/>
              <a:cs typeface="ADLaM Display"/>
              <a:sym typeface="ADLaM Display"/>
            </a:endParaRPr>
          </a:p>
          <a:p>
            <a:pPr indent="0" lvl="0" marL="0" rtl="0" algn="l">
              <a:lnSpc>
                <a:spcPct val="90000"/>
              </a:lnSpc>
              <a:spcBef>
                <a:spcPts val="1000"/>
              </a:spcBef>
              <a:spcAft>
                <a:spcPts val="0"/>
              </a:spcAft>
              <a:buClr>
                <a:srgbClr val="00B0F0"/>
              </a:buClr>
              <a:buSzPts val="4000"/>
              <a:buNone/>
            </a:pPr>
            <a:r>
              <a:rPr b="1" lang="en-US" sz="4000">
                <a:solidFill>
                  <a:srgbClr val="00B0F0"/>
                </a:solidFill>
                <a:latin typeface="ADLaM Display"/>
                <a:ea typeface="ADLaM Display"/>
                <a:cs typeface="ADLaM Display"/>
                <a:sym typeface="ADLaM Display"/>
              </a:rPr>
              <a:t>Rehoboam’s Mistake</a:t>
            </a:r>
            <a:r>
              <a:rPr b="1" lang="en-US" sz="4000">
                <a:latin typeface="ADLaM Display"/>
                <a:ea typeface="ADLaM Display"/>
                <a:cs typeface="ADLaM Display"/>
                <a:sym typeface="ADLaM Display"/>
              </a:rPr>
              <a:t>:</a:t>
            </a:r>
            <a:r>
              <a:rPr lang="en-US" sz="4000">
                <a:latin typeface="ADLaM Display"/>
                <a:ea typeface="ADLaM Display"/>
                <a:cs typeface="ADLaM Display"/>
                <a:sym typeface="ADLaM Display"/>
              </a:rPr>
              <a:t> Refused to ease the burden; threatened harsher measures.</a:t>
            </a:r>
            <a:endParaRPr b="1" sz="4000">
              <a:latin typeface="ADLaM Display"/>
              <a:ea typeface="ADLaM Display"/>
              <a:cs typeface="ADLaM Display"/>
              <a:sym typeface="ADLaM Display"/>
            </a:endParaRPr>
          </a:p>
          <a:p>
            <a:pPr indent="0" lvl="0" marL="0" rtl="0" algn="l">
              <a:lnSpc>
                <a:spcPct val="90000"/>
              </a:lnSpc>
              <a:spcBef>
                <a:spcPts val="1000"/>
              </a:spcBef>
              <a:spcAft>
                <a:spcPts val="0"/>
              </a:spcAft>
              <a:buClr>
                <a:srgbClr val="00B0F0"/>
              </a:buClr>
              <a:buSzPts val="4000"/>
              <a:buNone/>
            </a:pPr>
            <a:r>
              <a:rPr b="1" lang="en-US" sz="4000">
                <a:solidFill>
                  <a:srgbClr val="00B0F0"/>
                </a:solidFill>
                <a:latin typeface="ADLaM Display"/>
                <a:ea typeface="ADLaM Display"/>
                <a:cs typeface="ADLaM Display"/>
                <a:sym typeface="ADLaM Display"/>
              </a:rPr>
              <a:t>Rebellion:</a:t>
            </a:r>
            <a:r>
              <a:rPr lang="en-US" sz="4000">
                <a:latin typeface="ADLaM Display"/>
                <a:ea typeface="ADLaM Display"/>
                <a:cs typeface="ADLaM Display"/>
                <a:sym typeface="ADLaM Display"/>
              </a:rPr>
              <a:t> Ten northern tribes chose </a:t>
            </a:r>
            <a:r>
              <a:rPr b="1" lang="en-US" sz="4000">
                <a:latin typeface="ADLaM Display"/>
                <a:ea typeface="ADLaM Display"/>
                <a:cs typeface="ADLaM Display"/>
                <a:sym typeface="ADLaM Display"/>
              </a:rPr>
              <a:t>Jeroboam</a:t>
            </a:r>
            <a:r>
              <a:rPr lang="en-US" sz="4000">
                <a:latin typeface="ADLaM Display"/>
                <a:ea typeface="ADLaM Display"/>
                <a:cs typeface="ADLaM Display"/>
                <a:sym typeface="ADLaM Display"/>
              </a:rPr>
              <a:t> as king.</a:t>
            </a:r>
            <a:endParaRPr/>
          </a:p>
          <a:p>
            <a:pPr indent="0" lvl="0" marL="0" rtl="0" algn="l">
              <a:lnSpc>
                <a:spcPct val="90000"/>
              </a:lnSpc>
              <a:spcBef>
                <a:spcPts val="1000"/>
              </a:spcBef>
              <a:spcAft>
                <a:spcPts val="0"/>
              </a:spcAft>
              <a:buClr>
                <a:srgbClr val="00B0F0"/>
              </a:buClr>
              <a:buSzPts val="4000"/>
              <a:buNone/>
            </a:pPr>
            <a:r>
              <a:rPr b="1" lang="en-US" sz="4000">
                <a:solidFill>
                  <a:srgbClr val="00B0F0"/>
                </a:solidFill>
                <a:latin typeface="ADLaM Display"/>
                <a:ea typeface="ADLaM Display"/>
                <a:cs typeface="ADLaM Display"/>
                <a:sym typeface="ADLaM Display"/>
              </a:rPr>
              <a:t>Jeroboam's Idolatry</a:t>
            </a:r>
            <a:r>
              <a:rPr b="1" lang="en-US" sz="4000">
                <a:latin typeface="ADLaM Display"/>
                <a:ea typeface="ADLaM Display"/>
                <a:cs typeface="ADLaM Display"/>
                <a:sym typeface="ADLaM Display"/>
              </a:rPr>
              <a:t>:</a:t>
            </a:r>
            <a:r>
              <a:rPr lang="en-US" sz="4000">
                <a:latin typeface="ADLaM Display"/>
                <a:ea typeface="ADLaM Display"/>
                <a:cs typeface="ADLaM Display"/>
                <a:sym typeface="ADLaM Display"/>
              </a:rPr>
              <a:t> Golden calves in </a:t>
            </a:r>
            <a:r>
              <a:rPr b="1" lang="en-US" sz="4000">
                <a:latin typeface="ADLaM Display"/>
                <a:ea typeface="ADLaM Display"/>
                <a:cs typeface="ADLaM Display"/>
                <a:sym typeface="ADLaM Display"/>
              </a:rPr>
              <a:t>Dan and Bethel</a:t>
            </a:r>
            <a:r>
              <a:rPr lang="en-US" sz="4000">
                <a:latin typeface="ADLaM Display"/>
                <a:ea typeface="ADLaM Display"/>
                <a:cs typeface="ADLaM Display"/>
                <a:sym typeface="ADLaM Display"/>
              </a:rPr>
              <a:t>.</a:t>
            </a:r>
            <a:endParaRPr b="1" sz="4000">
              <a:latin typeface="ADLaM Display"/>
              <a:ea typeface="ADLaM Display"/>
              <a:cs typeface="ADLaM Display"/>
              <a:sym typeface="ADLaM Display"/>
            </a:endParaRPr>
          </a:p>
          <a:p>
            <a:pPr indent="0" lvl="0" marL="0" rtl="0" algn="l">
              <a:lnSpc>
                <a:spcPct val="90000"/>
              </a:lnSpc>
              <a:spcBef>
                <a:spcPts val="1000"/>
              </a:spcBef>
              <a:spcAft>
                <a:spcPts val="0"/>
              </a:spcAft>
              <a:buClr>
                <a:srgbClr val="00B0F0"/>
              </a:buClr>
              <a:buSzPts val="4000"/>
              <a:buNone/>
            </a:pPr>
            <a:r>
              <a:rPr lang="en-US" sz="4000">
                <a:solidFill>
                  <a:srgbClr val="00B0F0"/>
                </a:solidFill>
                <a:latin typeface="ADLaM Display"/>
                <a:ea typeface="ADLaM Display"/>
                <a:cs typeface="ADLaM Display"/>
                <a:sym typeface="ADLaM Display"/>
              </a:rPr>
              <a:t>Consequences of Division:</a:t>
            </a:r>
            <a:br>
              <a:rPr lang="en-US" sz="4000">
                <a:solidFill>
                  <a:srgbClr val="00B0F0"/>
                </a:solidFill>
                <a:latin typeface="ADLaM Display"/>
                <a:ea typeface="ADLaM Display"/>
                <a:cs typeface="ADLaM Display"/>
                <a:sym typeface="ADLaM Display"/>
              </a:rPr>
            </a:br>
            <a:r>
              <a:rPr b="1" lang="en-US" sz="4000">
                <a:latin typeface="ADLaM Display"/>
                <a:ea typeface="ADLaM Display"/>
                <a:cs typeface="ADLaM Display"/>
                <a:sym typeface="ADLaM Display"/>
              </a:rPr>
              <a:t>Political Instability, Spiritual Decline &amp; Judgment</a:t>
            </a:r>
            <a:endParaRPr/>
          </a:p>
          <a:p>
            <a:pPr indent="0" lvl="0" marL="0" rtl="0" algn="l">
              <a:lnSpc>
                <a:spcPct val="90000"/>
              </a:lnSpc>
              <a:spcBef>
                <a:spcPts val="1000"/>
              </a:spcBef>
              <a:spcAft>
                <a:spcPts val="0"/>
              </a:spcAft>
              <a:buClr>
                <a:schemeClr val="lt1"/>
              </a:buClr>
              <a:buSzPts val="4000"/>
              <a:buNone/>
            </a:pPr>
            <a:br>
              <a:rPr b="1" lang="en-US" sz="4000">
                <a:latin typeface="ADLaM Display"/>
                <a:ea typeface="ADLaM Display"/>
                <a:cs typeface="ADLaM Display"/>
                <a:sym typeface="ADLaM Display"/>
              </a:rPr>
            </a:br>
            <a:br>
              <a:rPr lang="en-US" sz="4000">
                <a:latin typeface="ADLaM Display"/>
                <a:ea typeface="ADLaM Display"/>
                <a:cs typeface="ADLaM Display"/>
                <a:sym typeface="ADLaM Display"/>
              </a:rPr>
            </a:br>
            <a:endParaRPr sz="4000">
              <a:latin typeface="ADLaM Display"/>
              <a:ea typeface="ADLaM Display"/>
              <a:cs typeface="ADLaM Display"/>
              <a:sym typeface="ADLaM Display"/>
            </a:endParaRPr>
          </a:p>
        </p:txBody>
      </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95">
                                            <p:txEl>
                                              <p:pRg end="0" st="0"/>
                                            </p:txEl>
                                          </p:spTgt>
                                        </p:tgtEl>
                                        <p:attrNameLst>
                                          <p:attrName>style.visibility</p:attrName>
                                        </p:attrNameLst>
                                      </p:cBhvr>
                                      <p:to>
                                        <p:strVal val="visible"/>
                                      </p:to>
                                    </p:set>
                                    <p:anim calcmode="lin" valueType="num">
                                      <p:cBhvr additive="base">
                                        <p:cTn dur="500"/>
                                        <p:tgtEl>
                                          <p:spTgt spid="95">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95">
                                            <p:txEl>
                                              <p:pRg end="1" st="1"/>
                                            </p:txEl>
                                          </p:spTgt>
                                        </p:tgtEl>
                                        <p:attrNameLst>
                                          <p:attrName>style.visibility</p:attrName>
                                        </p:attrNameLst>
                                      </p:cBhvr>
                                      <p:to>
                                        <p:strVal val="visible"/>
                                      </p:to>
                                    </p:set>
                                    <p:anim calcmode="lin" valueType="num">
                                      <p:cBhvr additive="base">
                                        <p:cTn dur="500"/>
                                        <p:tgtEl>
                                          <p:spTgt spid="95">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95">
                                            <p:txEl>
                                              <p:pRg end="2" st="2"/>
                                            </p:txEl>
                                          </p:spTgt>
                                        </p:tgtEl>
                                        <p:attrNameLst>
                                          <p:attrName>style.visibility</p:attrName>
                                        </p:attrNameLst>
                                      </p:cBhvr>
                                      <p:to>
                                        <p:strVal val="visible"/>
                                      </p:to>
                                    </p:set>
                                    <p:anim calcmode="lin" valueType="num">
                                      <p:cBhvr additive="base">
                                        <p:cTn dur="500"/>
                                        <p:tgtEl>
                                          <p:spTgt spid="95">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95">
                                            <p:txEl>
                                              <p:pRg end="3" st="3"/>
                                            </p:txEl>
                                          </p:spTgt>
                                        </p:tgtEl>
                                        <p:attrNameLst>
                                          <p:attrName>style.visibility</p:attrName>
                                        </p:attrNameLst>
                                      </p:cBhvr>
                                      <p:to>
                                        <p:strVal val="visible"/>
                                      </p:to>
                                    </p:set>
                                    <p:anim calcmode="lin" valueType="num">
                                      <p:cBhvr additive="base">
                                        <p:cTn dur="500"/>
                                        <p:tgtEl>
                                          <p:spTgt spid="95">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95">
                                            <p:txEl>
                                              <p:pRg end="4" st="4"/>
                                            </p:txEl>
                                          </p:spTgt>
                                        </p:tgtEl>
                                        <p:attrNameLst>
                                          <p:attrName>style.visibility</p:attrName>
                                        </p:attrNameLst>
                                      </p:cBhvr>
                                      <p:to>
                                        <p:strVal val="visible"/>
                                      </p:to>
                                    </p:set>
                                    <p:anim calcmode="lin" valueType="num">
                                      <p:cBhvr additive="base">
                                        <p:cTn dur="500"/>
                                        <p:tgtEl>
                                          <p:spTgt spid="95">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95">
                                            <p:txEl>
                                              <p:pRg end="5" st="5"/>
                                            </p:txEl>
                                          </p:spTgt>
                                        </p:tgtEl>
                                        <p:attrNameLst>
                                          <p:attrName>style.visibility</p:attrName>
                                        </p:attrNameLst>
                                      </p:cBhvr>
                                      <p:to>
                                        <p:strVal val="visible"/>
                                      </p:to>
                                    </p:set>
                                    <p:anim calcmode="lin" valueType="num">
                                      <p:cBhvr additive="base">
                                        <p:cTn dur="500"/>
                                        <p:tgtEl>
                                          <p:spTgt spid="95">
                                            <p:txEl>
                                              <p:pRg end="5" st="5"/>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5"/>
          <p:cNvSpPr txBox="1"/>
          <p:nvPr>
            <p:ph type="title"/>
          </p:nvPr>
        </p:nvSpPr>
        <p:spPr>
          <a:xfrm>
            <a:off x="-1" y="119318"/>
            <a:ext cx="12191999" cy="94256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ADLaM Display"/>
              <a:buNone/>
            </a:pPr>
            <a:r>
              <a:rPr b="1" lang="en-US">
                <a:latin typeface="ADLaM Display"/>
                <a:ea typeface="ADLaM Display"/>
                <a:cs typeface="ADLaM Display"/>
                <a:sym typeface="ADLaM Display"/>
              </a:rPr>
              <a:t>Isaiah 9:6-7    				Fulfillment 700 Later</a:t>
            </a:r>
            <a:endParaRPr/>
          </a:p>
        </p:txBody>
      </p:sp>
      <p:sp>
        <p:nvSpPr>
          <p:cNvPr id="101" name="Google Shape;101;p15"/>
          <p:cNvSpPr txBox="1"/>
          <p:nvPr>
            <p:ph idx="1" type="body"/>
          </p:nvPr>
        </p:nvSpPr>
        <p:spPr>
          <a:xfrm>
            <a:off x="0" y="963101"/>
            <a:ext cx="12192000" cy="5894899"/>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4000"/>
              <a:buNone/>
            </a:pPr>
            <a:r>
              <a:rPr b="1" i="0" lang="en-US" sz="4000">
                <a:latin typeface="ADLaM Display"/>
                <a:ea typeface="ADLaM Display"/>
                <a:cs typeface="ADLaM Display"/>
                <a:sym typeface="ADLaM Display"/>
              </a:rPr>
              <a:t>6 For to us a child is born, to us a son is given, and the government will be on his shoulders. And he will be called Wonderful</a:t>
            </a:r>
            <a:r>
              <a:rPr b="1" lang="en-US" sz="4000">
                <a:latin typeface="ADLaM Display"/>
                <a:ea typeface="ADLaM Display"/>
                <a:cs typeface="ADLaM Display"/>
                <a:sym typeface="ADLaM Display"/>
              </a:rPr>
              <a:t> </a:t>
            </a:r>
            <a:r>
              <a:rPr b="1" i="0" lang="en-US" sz="4000">
                <a:latin typeface="ADLaM Display"/>
                <a:ea typeface="ADLaM Display"/>
                <a:cs typeface="ADLaM Display"/>
                <a:sym typeface="ADLaM Display"/>
              </a:rPr>
              <a:t>Counselor, Mighty God,</a:t>
            </a:r>
            <a:r>
              <a:rPr b="1" lang="en-US" sz="4000">
                <a:latin typeface="ADLaM Display"/>
                <a:ea typeface="ADLaM Display"/>
                <a:cs typeface="ADLaM Display"/>
                <a:sym typeface="ADLaM Display"/>
              </a:rPr>
              <a:t> </a:t>
            </a:r>
            <a:r>
              <a:rPr b="1" i="0" lang="en-US" sz="4000">
                <a:latin typeface="ADLaM Display"/>
                <a:ea typeface="ADLaM Display"/>
                <a:cs typeface="ADLaM Display"/>
                <a:sym typeface="ADLaM Display"/>
              </a:rPr>
              <a:t>Everlasting Father, Prince of Peace. 7 Of the greatness of his government and peace there will be no end. He will reign on David’s throne and over his kingdom, establishing and upholding it with justice and righteousness from that time on and forever. The zeal of the </a:t>
            </a:r>
            <a:r>
              <a:rPr b="1" i="0" lang="en-US" sz="4000" cap="small">
                <a:latin typeface="ADLaM Display"/>
                <a:ea typeface="ADLaM Display"/>
                <a:cs typeface="ADLaM Display"/>
                <a:sym typeface="ADLaM Display"/>
              </a:rPr>
              <a:t>Lord</a:t>
            </a:r>
            <a:r>
              <a:rPr b="1" i="0" lang="en-US" sz="4000">
                <a:latin typeface="ADLaM Display"/>
                <a:ea typeface="ADLaM Display"/>
                <a:cs typeface="ADLaM Display"/>
                <a:sym typeface="ADLaM Display"/>
              </a:rPr>
              <a:t> Almighty will accomplish this.</a:t>
            </a:r>
            <a:endParaRPr sz="40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6"/>
          <p:cNvSpPr txBox="1"/>
          <p:nvPr>
            <p:ph type="ctrTitle"/>
          </p:nvPr>
        </p:nvSpPr>
        <p:spPr>
          <a:xfrm>
            <a:off x="0" y="993058"/>
            <a:ext cx="12192000" cy="2289619"/>
          </a:xfrm>
          <a:prstGeom prst="rect">
            <a:avLst/>
          </a:prstGeom>
          <a:noFill/>
          <a:ln>
            <a:noFill/>
          </a:ln>
        </p:spPr>
        <p:txBody>
          <a:bodyPr anchorCtr="0" anchor="b" bIns="45700" lIns="91425" spcFirstLastPara="1" rIns="91425" wrap="square" tIns="45700">
            <a:noAutofit/>
          </a:bodyPr>
          <a:lstStyle/>
          <a:p>
            <a:pPr indent="0" lvl="0" marL="0" rtl="0" algn="ctr">
              <a:lnSpc>
                <a:spcPct val="115000"/>
              </a:lnSpc>
              <a:spcBef>
                <a:spcPts val="0"/>
              </a:spcBef>
              <a:spcAft>
                <a:spcPts val="0"/>
              </a:spcAft>
              <a:buClr>
                <a:schemeClr val="lt1"/>
              </a:buClr>
              <a:buSzPts val="10000"/>
              <a:buFont typeface="Century"/>
              <a:buNone/>
            </a:pPr>
            <a:r>
              <a:rPr b="1" lang="en-US" sz="10000">
                <a:latin typeface="Century"/>
                <a:ea typeface="Century"/>
                <a:cs typeface="Century"/>
                <a:sym typeface="Century"/>
              </a:rPr>
              <a:t>The Gift of Christ</a:t>
            </a:r>
            <a:endParaRPr sz="10000">
              <a:latin typeface="Century"/>
              <a:ea typeface="Century"/>
              <a:cs typeface="Century"/>
              <a:sym typeface="Century"/>
            </a:endParaRPr>
          </a:p>
        </p:txBody>
      </p:sp>
      <p:sp>
        <p:nvSpPr>
          <p:cNvPr id="108" name="Google Shape;108;p16"/>
          <p:cNvSpPr txBox="1"/>
          <p:nvPr>
            <p:ph idx="1" type="subTitle"/>
          </p:nvPr>
        </p:nvSpPr>
        <p:spPr>
          <a:xfrm>
            <a:off x="7364362" y="6086166"/>
            <a:ext cx="4463972" cy="653845"/>
          </a:xfrm>
          <a:prstGeom prst="rect">
            <a:avLst/>
          </a:prstGeom>
          <a:noFill/>
          <a:ln>
            <a:noFill/>
          </a:ln>
        </p:spPr>
        <p:txBody>
          <a:bodyPr anchorCtr="0" anchor="t" bIns="45700" lIns="91425" spcFirstLastPara="1" rIns="91425" wrap="square" tIns="45700">
            <a:normAutofit fontScale="92500"/>
          </a:bodyPr>
          <a:lstStyle/>
          <a:p>
            <a:pPr indent="0" lvl="0" marL="0" rtl="0" algn="ctr">
              <a:lnSpc>
                <a:spcPct val="90000"/>
              </a:lnSpc>
              <a:spcBef>
                <a:spcPts val="0"/>
              </a:spcBef>
              <a:spcAft>
                <a:spcPts val="0"/>
              </a:spcAft>
              <a:buClr>
                <a:schemeClr val="lt1"/>
              </a:buClr>
              <a:buSzPct val="100000"/>
              <a:buNone/>
            </a:pPr>
            <a:r>
              <a:rPr b="1" lang="en-US" sz="4000">
                <a:latin typeface="ADLaM Display"/>
                <a:ea typeface="ADLaM Display"/>
                <a:cs typeface="ADLaM Display"/>
                <a:sym typeface="ADLaM Display"/>
              </a:rPr>
              <a:t>Rev. Yaqub Kashif</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7"/>
          <p:cNvSpPr txBox="1"/>
          <p:nvPr>
            <p:ph type="title"/>
          </p:nvPr>
        </p:nvSpPr>
        <p:spPr>
          <a:xfrm>
            <a:off x="98322" y="18255"/>
            <a:ext cx="121920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5400"/>
              <a:buFont typeface="ADLaM Display"/>
              <a:buNone/>
            </a:pPr>
            <a:r>
              <a:rPr b="1" lang="en-US" sz="5400">
                <a:latin typeface="ADLaM Display"/>
                <a:ea typeface="ADLaM Display"/>
                <a:cs typeface="ADLaM Display"/>
                <a:sym typeface="ADLaM Display"/>
              </a:rPr>
              <a:t>The Gift of a Savior (Isaiah 9:6)</a:t>
            </a:r>
            <a:endParaRPr/>
          </a:p>
        </p:txBody>
      </p:sp>
      <p:sp>
        <p:nvSpPr>
          <p:cNvPr id="114" name="Google Shape;114;p17"/>
          <p:cNvSpPr txBox="1"/>
          <p:nvPr>
            <p:ph idx="1" type="body"/>
          </p:nvPr>
        </p:nvSpPr>
        <p:spPr>
          <a:xfrm>
            <a:off x="0" y="1398380"/>
            <a:ext cx="12192000" cy="526297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lt1"/>
              </a:buClr>
              <a:buSzPts val="4200"/>
              <a:buNone/>
            </a:pPr>
            <a:r>
              <a:rPr b="1" i="0" lang="en-US" sz="4200" u="none" cap="none" strike="noStrike">
                <a:solidFill>
                  <a:schemeClr val="lt1"/>
                </a:solidFill>
                <a:latin typeface="Century"/>
                <a:ea typeface="Century"/>
                <a:cs typeface="Century"/>
                <a:sym typeface="Century"/>
              </a:rPr>
              <a:t>"</a:t>
            </a:r>
            <a:r>
              <a:rPr b="1" i="0" lang="en-US" sz="4200" u="none" cap="none" strike="noStrike">
                <a:solidFill>
                  <a:srgbClr val="00B0F0"/>
                </a:solidFill>
                <a:latin typeface="Century"/>
                <a:ea typeface="Century"/>
                <a:cs typeface="Century"/>
                <a:sym typeface="Century"/>
              </a:rPr>
              <a:t>For unto us a child is born, unto us a son is given."</a:t>
            </a:r>
            <a:endParaRPr/>
          </a:p>
          <a:p>
            <a:pPr indent="0" lvl="0" marL="0" marR="0" rtl="0" algn="l">
              <a:lnSpc>
                <a:spcPct val="100000"/>
              </a:lnSpc>
              <a:spcBef>
                <a:spcPts val="0"/>
              </a:spcBef>
              <a:spcAft>
                <a:spcPts val="0"/>
              </a:spcAft>
              <a:buClr>
                <a:schemeClr val="lt1"/>
              </a:buClr>
              <a:buSzPts val="4200"/>
              <a:buNone/>
            </a:pPr>
            <a:r>
              <a:rPr b="1" i="0" lang="en-US" sz="4200" u="none" cap="none" strike="noStrike">
                <a:solidFill>
                  <a:schemeClr val="lt1"/>
                </a:solidFill>
                <a:latin typeface="Century"/>
                <a:ea typeface="Century"/>
                <a:cs typeface="Century"/>
                <a:sym typeface="Century"/>
              </a:rPr>
              <a:t>Jesus was not an ordinary child; He was God’s deliberate answer to humanity’s greatest need.</a:t>
            </a:r>
            <a:endParaRPr/>
          </a:p>
          <a:p>
            <a:pPr indent="0" lvl="0" marL="0" marR="0" rtl="0" algn="l">
              <a:lnSpc>
                <a:spcPct val="100000"/>
              </a:lnSpc>
              <a:spcBef>
                <a:spcPts val="0"/>
              </a:spcBef>
              <a:spcAft>
                <a:spcPts val="0"/>
              </a:spcAft>
              <a:buClr>
                <a:schemeClr val="lt1"/>
              </a:buClr>
              <a:buSzPts val="4200"/>
              <a:buNone/>
            </a:pPr>
            <a:r>
              <a:rPr b="1" i="0" lang="en-US" sz="4200" u="none" cap="none" strike="noStrike">
                <a:solidFill>
                  <a:schemeClr val="lt1"/>
                </a:solidFill>
                <a:latin typeface="Century"/>
                <a:ea typeface="Century"/>
                <a:cs typeface="Century"/>
                <a:sym typeface="Century"/>
              </a:rPr>
              <a:t>Jesus came to deliver us from sin, reconcile us to God, and restore us to our original purpose.</a:t>
            </a:r>
            <a:endParaRPr/>
          </a:p>
          <a:p>
            <a:pPr indent="0" lvl="0" marL="0" marR="0" rtl="0" algn="l">
              <a:lnSpc>
                <a:spcPct val="100000"/>
              </a:lnSpc>
              <a:spcBef>
                <a:spcPts val="0"/>
              </a:spcBef>
              <a:spcAft>
                <a:spcPts val="0"/>
              </a:spcAft>
              <a:buClr>
                <a:schemeClr val="lt1"/>
              </a:buClr>
              <a:buSzPts val="4200"/>
              <a:buNone/>
            </a:pPr>
            <a:r>
              <a:rPr b="1" i="0" lang="en-US" sz="4200" u="none" cap="none" strike="noStrike">
                <a:solidFill>
                  <a:schemeClr val="lt1"/>
                </a:solidFill>
                <a:latin typeface="Century"/>
                <a:ea typeface="Century"/>
                <a:cs typeface="Century"/>
                <a:sym typeface="Century"/>
              </a:rPr>
              <a:t>Key Question: Have you accepted the gift of Christ in your life?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8"/>
          <p:cNvSpPr txBox="1"/>
          <p:nvPr>
            <p:ph type="title"/>
          </p:nvPr>
        </p:nvSpPr>
        <p:spPr>
          <a:xfrm>
            <a:off x="838200" y="355293"/>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5400"/>
              <a:buFont typeface="ADLaM Display"/>
              <a:buNone/>
            </a:pPr>
            <a:r>
              <a:rPr b="1" lang="en-US" sz="5400">
                <a:latin typeface="ADLaM Display"/>
                <a:ea typeface="ADLaM Display"/>
                <a:cs typeface="ADLaM Display"/>
                <a:sym typeface="ADLaM Display"/>
              </a:rPr>
              <a:t>The Gift of a King (Isaiah 9:6)</a:t>
            </a:r>
            <a:br>
              <a:rPr b="1" lang="en-US" sz="3600"/>
            </a:br>
            <a:endParaRPr sz="7200">
              <a:latin typeface="Century"/>
              <a:ea typeface="Century"/>
              <a:cs typeface="Century"/>
              <a:sym typeface="Century"/>
            </a:endParaRPr>
          </a:p>
        </p:txBody>
      </p:sp>
      <p:sp>
        <p:nvSpPr>
          <p:cNvPr id="120" name="Google Shape;120;p18"/>
          <p:cNvSpPr txBox="1"/>
          <p:nvPr>
            <p:ph idx="1" type="body"/>
          </p:nvPr>
        </p:nvSpPr>
        <p:spPr>
          <a:xfrm>
            <a:off x="0" y="1091518"/>
            <a:ext cx="12192000" cy="564257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B0F0"/>
              </a:buClr>
              <a:buSzPts val="4000"/>
              <a:buNone/>
            </a:pPr>
            <a:r>
              <a:rPr b="1" i="0" lang="en-US" sz="4000" u="none" cap="none" strike="noStrike">
                <a:solidFill>
                  <a:srgbClr val="00B0F0"/>
                </a:solidFill>
                <a:latin typeface="Century"/>
                <a:ea typeface="Century"/>
                <a:cs typeface="Century"/>
                <a:sym typeface="Century"/>
              </a:rPr>
              <a:t>And the government shall be upon His shoulder.</a:t>
            </a:r>
            <a:endParaRPr/>
          </a:p>
          <a:p>
            <a:pPr indent="0" lvl="0" marL="0" marR="0" rtl="0" algn="l">
              <a:lnSpc>
                <a:spcPct val="100000"/>
              </a:lnSpc>
              <a:spcBef>
                <a:spcPts val="0"/>
              </a:spcBef>
              <a:spcAft>
                <a:spcPts val="0"/>
              </a:spcAft>
              <a:buClr>
                <a:schemeClr val="lt1"/>
              </a:buClr>
              <a:buSzPts val="4000"/>
              <a:buNone/>
            </a:pPr>
            <a:r>
              <a:rPr b="1" i="0" lang="en-US" sz="4000" u="none" cap="none" strike="noStrike">
                <a:solidFill>
                  <a:schemeClr val="lt1"/>
                </a:solidFill>
                <a:latin typeface="Century"/>
                <a:ea typeface="Century"/>
                <a:cs typeface="Century"/>
                <a:sym typeface="Century"/>
              </a:rPr>
              <a:t>Jesus came to rule as King</a:t>
            </a:r>
            <a:r>
              <a:rPr b="1" lang="en-US" sz="4000">
                <a:latin typeface="Century"/>
                <a:ea typeface="Century"/>
                <a:cs typeface="Century"/>
                <a:sym typeface="Century"/>
              </a:rPr>
              <a:t> </a:t>
            </a:r>
            <a:r>
              <a:rPr b="1" i="0" lang="en-US" sz="4000" u="none" cap="none" strike="noStrike">
                <a:solidFill>
                  <a:schemeClr val="lt1"/>
                </a:solidFill>
                <a:latin typeface="Century"/>
                <a:ea typeface="Century"/>
                <a:cs typeface="Century"/>
                <a:sym typeface="Century"/>
              </a:rPr>
              <a:t>and His kingdom is eternal.</a:t>
            </a:r>
            <a:endParaRPr/>
          </a:p>
          <a:p>
            <a:pPr indent="0" lvl="0" marL="0" rtl="0" algn="l">
              <a:lnSpc>
                <a:spcPct val="90000"/>
              </a:lnSpc>
              <a:spcBef>
                <a:spcPts val="1000"/>
              </a:spcBef>
              <a:spcAft>
                <a:spcPts val="0"/>
              </a:spcAft>
              <a:buClr>
                <a:schemeClr val="lt1"/>
              </a:buClr>
              <a:buSzPts val="4000"/>
              <a:buNone/>
            </a:pPr>
            <a:r>
              <a:rPr b="1" lang="en-US" sz="4000">
                <a:latin typeface="Century"/>
                <a:ea typeface="Century"/>
                <a:cs typeface="Century"/>
                <a:sym typeface="Century"/>
              </a:rPr>
              <a:t>Rev 19:16: "KING OF KINGS AND LORD OF LORDS."</a:t>
            </a:r>
            <a:endParaRPr/>
          </a:p>
          <a:p>
            <a:pPr indent="0" lvl="0" marL="0" rtl="0" algn="l">
              <a:lnSpc>
                <a:spcPct val="90000"/>
              </a:lnSpc>
              <a:spcBef>
                <a:spcPts val="1000"/>
              </a:spcBef>
              <a:spcAft>
                <a:spcPts val="0"/>
              </a:spcAft>
              <a:buClr>
                <a:schemeClr val="lt1"/>
              </a:buClr>
              <a:buSzPts val="4000"/>
              <a:buNone/>
            </a:pPr>
            <a:r>
              <a:rPr b="1" lang="en-US" sz="4000">
                <a:latin typeface="Century"/>
                <a:ea typeface="Century"/>
                <a:cs typeface="Century"/>
                <a:sym typeface="Century"/>
              </a:rPr>
              <a:t>Ps 2:9: "You shall break them with a rod of iron and dash them in pieces like a potter's vessel."</a:t>
            </a:r>
            <a:endParaRPr b="1" i="0" sz="4000" u="none" cap="none" strike="noStrike">
              <a:solidFill>
                <a:schemeClr val="lt1"/>
              </a:solidFill>
              <a:latin typeface="Century"/>
              <a:ea typeface="Century"/>
              <a:cs typeface="Century"/>
              <a:sym typeface="Century"/>
            </a:endParaRPr>
          </a:p>
          <a:p>
            <a:pPr indent="0" lvl="0" marL="0" marR="0" rtl="0" algn="l">
              <a:lnSpc>
                <a:spcPct val="100000"/>
              </a:lnSpc>
              <a:spcBef>
                <a:spcPts val="0"/>
              </a:spcBef>
              <a:spcAft>
                <a:spcPts val="0"/>
              </a:spcAft>
              <a:buClr>
                <a:schemeClr val="lt1"/>
              </a:buClr>
              <a:buSzPts val="4000"/>
              <a:buNone/>
            </a:pPr>
            <a:r>
              <a:rPr b="1" i="0" lang="en-US" sz="4000" u="none" cap="none" strike="noStrike">
                <a:solidFill>
                  <a:schemeClr val="lt1"/>
                </a:solidFill>
                <a:latin typeface="Century"/>
                <a:ea typeface="Century"/>
                <a:cs typeface="Century"/>
                <a:sym typeface="Century"/>
              </a:rPr>
              <a:t>Key Question: Is Christ truly reigning in every area of your life?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19"/>
          <p:cNvSpPr txBox="1"/>
          <p:nvPr>
            <p:ph type="title"/>
          </p:nvPr>
        </p:nvSpPr>
        <p:spPr>
          <a:xfrm>
            <a:off x="0" y="18255"/>
            <a:ext cx="121920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5400"/>
              <a:buFont typeface="Play"/>
              <a:buNone/>
            </a:pPr>
            <a:r>
              <a:rPr b="1" lang="en-US" sz="5400"/>
              <a:t>The Gift of His Divine Nature (Isaiah 9:6)</a:t>
            </a:r>
            <a:endParaRPr/>
          </a:p>
        </p:txBody>
      </p:sp>
      <p:sp>
        <p:nvSpPr>
          <p:cNvPr id="126" name="Google Shape;126;p19"/>
          <p:cNvSpPr txBox="1"/>
          <p:nvPr>
            <p:ph idx="1" type="body"/>
          </p:nvPr>
        </p:nvSpPr>
        <p:spPr>
          <a:xfrm>
            <a:off x="0" y="884903"/>
            <a:ext cx="12191999" cy="5732206"/>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rgbClr val="00B0F0"/>
              </a:buClr>
              <a:buSzPts val="3700"/>
              <a:buNone/>
            </a:pPr>
            <a:r>
              <a:rPr b="1" lang="en-US" sz="3700">
                <a:solidFill>
                  <a:srgbClr val="00B0F0"/>
                </a:solidFill>
                <a:latin typeface="Century"/>
                <a:ea typeface="Century"/>
                <a:cs typeface="Century"/>
                <a:sym typeface="Century"/>
              </a:rPr>
              <a:t>"And His name shall be called Wonderful Counselor, Mighty God, Everlasting Father, Prince of Peace.“</a:t>
            </a:r>
            <a:endParaRPr/>
          </a:p>
          <a:p>
            <a:pPr indent="0" lvl="0" marL="0" rtl="0" algn="l">
              <a:lnSpc>
                <a:spcPct val="115000"/>
              </a:lnSpc>
              <a:spcBef>
                <a:spcPts val="1800"/>
              </a:spcBef>
              <a:spcAft>
                <a:spcPts val="0"/>
              </a:spcAft>
              <a:buClr>
                <a:srgbClr val="FF0000"/>
              </a:buClr>
              <a:buSzPts val="3700"/>
              <a:buNone/>
            </a:pPr>
            <a:r>
              <a:rPr b="1" lang="en-US" sz="3700">
                <a:solidFill>
                  <a:srgbClr val="FF0000"/>
                </a:solidFill>
                <a:latin typeface="Century"/>
                <a:ea typeface="Century"/>
                <a:cs typeface="Century"/>
                <a:sym typeface="Century"/>
              </a:rPr>
              <a:t>Wonderful Counselor</a:t>
            </a:r>
            <a:r>
              <a:rPr b="1" lang="en-US" sz="3700">
                <a:latin typeface="Century"/>
                <a:ea typeface="Century"/>
                <a:cs typeface="Century"/>
                <a:sym typeface="Century"/>
              </a:rPr>
              <a:t>: He provides perfect guidance. </a:t>
            </a:r>
            <a:r>
              <a:rPr b="1" lang="en-US" sz="3700">
                <a:solidFill>
                  <a:srgbClr val="FF0000"/>
                </a:solidFill>
                <a:latin typeface="Century"/>
                <a:ea typeface="Century"/>
                <a:cs typeface="Century"/>
                <a:sym typeface="Century"/>
              </a:rPr>
              <a:t>Mighty God</a:t>
            </a:r>
            <a:r>
              <a:rPr b="1" lang="en-US" sz="3700">
                <a:latin typeface="Century"/>
                <a:ea typeface="Century"/>
                <a:cs typeface="Century"/>
                <a:sym typeface="Century"/>
              </a:rPr>
              <a:t>: He is all-powerful. </a:t>
            </a:r>
            <a:endParaRPr b="1" sz="3700">
              <a:latin typeface="Century"/>
              <a:ea typeface="Century"/>
              <a:cs typeface="Century"/>
              <a:sym typeface="Century"/>
            </a:endParaRPr>
          </a:p>
          <a:p>
            <a:pPr indent="0" lvl="0" marL="0" rtl="0" algn="l">
              <a:lnSpc>
                <a:spcPct val="115000"/>
              </a:lnSpc>
              <a:spcBef>
                <a:spcPts val="1800"/>
              </a:spcBef>
              <a:spcAft>
                <a:spcPts val="0"/>
              </a:spcAft>
              <a:buClr>
                <a:srgbClr val="FF0000"/>
              </a:buClr>
              <a:buSzPts val="3700"/>
              <a:buNone/>
            </a:pPr>
            <a:r>
              <a:rPr b="1" lang="en-US" sz="3700">
                <a:solidFill>
                  <a:srgbClr val="FF0000"/>
                </a:solidFill>
                <a:latin typeface="Century"/>
                <a:ea typeface="Century"/>
                <a:cs typeface="Century"/>
                <a:sym typeface="Century"/>
              </a:rPr>
              <a:t>Everlasting Father</a:t>
            </a:r>
            <a:r>
              <a:rPr b="1" lang="en-US" sz="3700">
                <a:latin typeface="Century"/>
                <a:ea typeface="Century"/>
                <a:cs typeface="Century"/>
                <a:sym typeface="Century"/>
              </a:rPr>
              <a:t>: He offers an unending relationship of love and protection.</a:t>
            </a:r>
            <a:endParaRPr b="1" sz="3700">
              <a:latin typeface="Century"/>
              <a:ea typeface="Century"/>
              <a:cs typeface="Century"/>
              <a:sym typeface="Century"/>
            </a:endParaRPr>
          </a:p>
          <a:p>
            <a:pPr indent="0" lvl="0" marL="0" rtl="0" algn="l">
              <a:lnSpc>
                <a:spcPct val="115000"/>
              </a:lnSpc>
              <a:spcBef>
                <a:spcPts val="1800"/>
              </a:spcBef>
              <a:spcAft>
                <a:spcPts val="0"/>
              </a:spcAft>
              <a:buClr>
                <a:srgbClr val="FF0000"/>
              </a:buClr>
              <a:buSzPts val="3700"/>
              <a:buNone/>
            </a:pPr>
            <a:r>
              <a:rPr b="1" lang="en-US" sz="3700">
                <a:solidFill>
                  <a:srgbClr val="FF0000"/>
                </a:solidFill>
                <a:latin typeface="Century"/>
                <a:ea typeface="Century"/>
                <a:cs typeface="Century"/>
                <a:sym typeface="Century"/>
              </a:rPr>
              <a:t>Prince of Peace</a:t>
            </a:r>
            <a:r>
              <a:rPr b="1" lang="en-US" sz="3700">
                <a:latin typeface="Century"/>
                <a:ea typeface="Century"/>
                <a:cs typeface="Century"/>
                <a:sym typeface="Century"/>
              </a:rPr>
              <a:t>: He brings a peace that surpasses understanding.</a:t>
            </a:r>
            <a:endParaRPr b="1" sz="3700">
              <a:latin typeface="Century"/>
              <a:ea typeface="Century"/>
              <a:cs typeface="Century"/>
              <a:sym typeface="Century"/>
            </a:endParaRPr>
          </a:p>
          <a:p>
            <a:pPr indent="0" lvl="0" marL="0" rtl="0" algn="l">
              <a:lnSpc>
                <a:spcPct val="90000"/>
              </a:lnSpc>
              <a:spcBef>
                <a:spcPts val="1800"/>
              </a:spcBef>
              <a:spcAft>
                <a:spcPts val="0"/>
              </a:spcAft>
              <a:buClr>
                <a:schemeClr val="lt1"/>
              </a:buClr>
              <a:buSzPts val="3700"/>
              <a:buNone/>
            </a:pPr>
            <a:r>
              <a:t/>
            </a:r>
            <a:endParaRPr b="1" sz="3700">
              <a:solidFill>
                <a:srgbClr val="00B0F0"/>
              </a:solidFill>
              <a:latin typeface="Century"/>
              <a:ea typeface="Century"/>
              <a:cs typeface="Century"/>
              <a:sym typeface="Century"/>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0"/>
          <p:cNvSpPr txBox="1"/>
          <p:nvPr>
            <p:ph type="title"/>
          </p:nvPr>
        </p:nvSpPr>
        <p:spPr>
          <a:xfrm>
            <a:off x="0" y="18255"/>
            <a:ext cx="121920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5400"/>
              <a:buFont typeface="Play"/>
              <a:buNone/>
            </a:pPr>
            <a:r>
              <a:rPr b="1" lang="en-US" sz="5400"/>
              <a:t>The Gift of Eternal Peace (Isaiah 9:7)</a:t>
            </a:r>
            <a:endParaRPr/>
          </a:p>
        </p:txBody>
      </p:sp>
      <p:sp>
        <p:nvSpPr>
          <p:cNvPr id="132" name="Google Shape;132;p20"/>
          <p:cNvSpPr txBox="1"/>
          <p:nvPr>
            <p:ph idx="1" type="body"/>
          </p:nvPr>
        </p:nvSpPr>
        <p:spPr>
          <a:xfrm>
            <a:off x="0" y="1237277"/>
            <a:ext cx="12192000" cy="5016758"/>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B0F0"/>
              </a:buClr>
              <a:buSzPts val="4000"/>
              <a:buNone/>
            </a:pPr>
            <a:r>
              <a:rPr b="1" i="0" lang="en-US" sz="4000" u="none" cap="none" strike="noStrike">
                <a:solidFill>
                  <a:srgbClr val="00B0F0"/>
                </a:solidFill>
                <a:latin typeface="Century"/>
                <a:ea typeface="Century"/>
                <a:cs typeface="Century"/>
                <a:sym typeface="Century"/>
              </a:rPr>
              <a:t>Of the increase of His government and peace there will be no end."</a:t>
            </a:r>
            <a:endParaRPr/>
          </a:p>
          <a:p>
            <a:pPr indent="0" lvl="0" marL="0" marR="0" rtl="0" algn="l">
              <a:lnSpc>
                <a:spcPct val="100000"/>
              </a:lnSpc>
              <a:spcBef>
                <a:spcPts val="0"/>
              </a:spcBef>
              <a:spcAft>
                <a:spcPts val="0"/>
              </a:spcAft>
              <a:buClr>
                <a:schemeClr val="lt1"/>
              </a:buClr>
              <a:buSzPts val="4000"/>
              <a:buNone/>
            </a:pPr>
            <a:r>
              <a:rPr b="1" i="0" lang="en-US" sz="4000" u="none" cap="none" strike="noStrike">
                <a:solidFill>
                  <a:schemeClr val="lt1"/>
                </a:solidFill>
                <a:latin typeface="Century"/>
                <a:ea typeface="Century"/>
                <a:cs typeface="Century"/>
                <a:sym typeface="Century"/>
              </a:rPr>
              <a:t>Revelation: Christ brings eternal peace, unshaken by life’s storms.</a:t>
            </a:r>
            <a:endParaRPr/>
          </a:p>
          <a:p>
            <a:pPr indent="0" lvl="0" marL="0" marR="0" rtl="0" algn="l">
              <a:lnSpc>
                <a:spcPct val="100000"/>
              </a:lnSpc>
              <a:spcBef>
                <a:spcPts val="0"/>
              </a:spcBef>
              <a:spcAft>
                <a:spcPts val="0"/>
              </a:spcAft>
              <a:buClr>
                <a:schemeClr val="lt1"/>
              </a:buClr>
              <a:buSzPts val="4000"/>
              <a:buNone/>
            </a:pPr>
            <a:r>
              <a:rPr b="1" i="0" lang="en-US" sz="4000" u="none" cap="none" strike="noStrike">
                <a:solidFill>
                  <a:schemeClr val="lt1"/>
                </a:solidFill>
                <a:latin typeface="Century"/>
                <a:ea typeface="Century"/>
                <a:cs typeface="Century"/>
                <a:sym typeface="Century"/>
              </a:rPr>
              <a:t>Doctrine: This peace is not dependent on circumstances but on His sovereign reign.</a:t>
            </a:r>
            <a:endParaRPr/>
          </a:p>
          <a:p>
            <a:pPr indent="0" lvl="0" marL="0" marR="0" rtl="0" algn="l">
              <a:lnSpc>
                <a:spcPct val="100000"/>
              </a:lnSpc>
              <a:spcBef>
                <a:spcPts val="0"/>
              </a:spcBef>
              <a:spcAft>
                <a:spcPts val="0"/>
              </a:spcAft>
              <a:buClr>
                <a:schemeClr val="lt1"/>
              </a:buClr>
              <a:buSzPts val="4000"/>
              <a:buNone/>
            </a:pPr>
            <a:r>
              <a:rPr b="1" i="0" lang="en-US" sz="4000" u="none" cap="none" strike="noStrike">
                <a:solidFill>
                  <a:schemeClr val="lt1"/>
                </a:solidFill>
                <a:latin typeface="Century"/>
                <a:ea typeface="Century"/>
                <a:cs typeface="Century"/>
                <a:sym typeface="Century"/>
              </a:rPr>
              <a:t>Key Question: Are you living in the peace Christ has offered, or seeking peace elsewhere? </a:t>
            </a:r>
            <a:endParaRPr/>
          </a:p>
        </p:txBody>
      </p:sp>
    </p:spTree>
  </p:cSld>
  <p:clrMapOvr>
    <a:masterClrMapping/>
  </p:clrMapOvr>
  <p:transition spd="slow">
    <p:push/>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1"/>
          <p:cNvSpPr txBox="1"/>
          <p:nvPr>
            <p:ph type="title"/>
          </p:nvPr>
        </p:nvSpPr>
        <p:spPr>
          <a:xfrm>
            <a:off x="572729" y="296300"/>
            <a:ext cx="10515600" cy="111954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5400"/>
              <a:buFont typeface="Arial"/>
              <a:buNone/>
            </a:pPr>
            <a:r>
              <a:rPr b="1" lang="en-US" sz="5400">
                <a:latin typeface="Arial"/>
                <a:ea typeface="Arial"/>
                <a:cs typeface="Arial"/>
                <a:sym typeface="Arial"/>
              </a:rPr>
              <a:t>Call to Action</a:t>
            </a:r>
            <a:br>
              <a:rPr b="1" lang="en-US" sz="5400">
                <a:latin typeface="Arial"/>
                <a:ea typeface="Arial"/>
                <a:cs typeface="Arial"/>
                <a:sym typeface="Arial"/>
              </a:rPr>
            </a:br>
            <a:endParaRPr b="1" sz="5400">
              <a:latin typeface="Arial"/>
              <a:ea typeface="Arial"/>
              <a:cs typeface="Arial"/>
              <a:sym typeface="Arial"/>
            </a:endParaRPr>
          </a:p>
        </p:txBody>
      </p:sp>
      <p:sp>
        <p:nvSpPr>
          <p:cNvPr id="138" name="Google Shape;138;p21"/>
          <p:cNvSpPr txBox="1"/>
          <p:nvPr>
            <p:ph idx="1" type="body"/>
          </p:nvPr>
        </p:nvSpPr>
        <p:spPr>
          <a:xfrm>
            <a:off x="0" y="757751"/>
            <a:ext cx="12192000" cy="5917278"/>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rgbClr val="00B0F0"/>
              </a:buClr>
              <a:buSzPts val="3800"/>
              <a:buNone/>
            </a:pPr>
            <a:r>
              <a:rPr b="1" lang="en-US" sz="3800">
                <a:solidFill>
                  <a:srgbClr val="00B0F0"/>
                </a:solidFill>
                <a:latin typeface="Century"/>
                <a:ea typeface="Century"/>
                <a:cs typeface="Century"/>
                <a:sym typeface="Century"/>
              </a:rPr>
              <a:t>Salvation Call</a:t>
            </a:r>
            <a:r>
              <a:rPr b="1" lang="en-US" sz="3800">
                <a:latin typeface="Century"/>
                <a:ea typeface="Century"/>
                <a:cs typeface="Century"/>
                <a:sym typeface="Century"/>
              </a:rPr>
              <a:t>: If you have not accepted Jesus as your Savior, now is the moment.</a:t>
            </a:r>
            <a:endParaRPr/>
          </a:p>
          <a:p>
            <a:pPr indent="0" lvl="0" marL="0" rtl="0" algn="l">
              <a:lnSpc>
                <a:spcPct val="115000"/>
              </a:lnSpc>
              <a:spcBef>
                <a:spcPts val="1800"/>
              </a:spcBef>
              <a:spcAft>
                <a:spcPts val="0"/>
              </a:spcAft>
              <a:buClr>
                <a:srgbClr val="FFFF00"/>
              </a:buClr>
              <a:buSzPts val="3800"/>
              <a:buNone/>
            </a:pPr>
            <a:r>
              <a:rPr b="1" lang="en-US" sz="3800">
                <a:solidFill>
                  <a:srgbClr val="FFFF00"/>
                </a:solidFill>
                <a:latin typeface="Century"/>
                <a:ea typeface="Century"/>
                <a:cs typeface="Century"/>
                <a:sym typeface="Century"/>
              </a:rPr>
              <a:t> Pray</a:t>
            </a:r>
            <a:r>
              <a:rPr b="1" lang="en-US" sz="3800">
                <a:latin typeface="Century"/>
                <a:ea typeface="Century"/>
                <a:cs typeface="Century"/>
                <a:sym typeface="Century"/>
              </a:rPr>
              <a:t>:</a:t>
            </a:r>
            <a:r>
              <a:rPr b="1" i="1" lang="en-US" sz="3800">
                <a:latin typeface="Century"/>
                <a:ea typeface="Century"/>
                <a:cs typeface="Century"/>
                <a:sym typeface="Century"/>
              </a:rPr>
              <a:t>"Lord Jesus, I receive You as my Savior. Wash me, cleanse me, and make me Yours."</a:t>
            </a:r>
            <a:endParaRPr b="1" sz="3800">
              <a:latin typeface="Century"/>
              <a:ea typeface="Century"/>
              <a:cs typeface="Century"/>
              <a:sym typeface="Century"/>
            </a:endParaRPr>
          </a:p>
          <a:p>
            <a:pPr indent="0" lvl="0" marL="0" rtl="0" algn="l">
              <a:lnSpc>
                <a:spcPct val="115000"/>
              </a:lnSpc>
              <a:spcBef>
                <a:spcPts val="1800"/>
              </a:spcBef>
              <a:spcAft>
                <a:spcPts val="0"/>
              </a:spcAft>
              <a:buClr>
                <a:schemeClr val="lt1"/>
              </a:buClr>
              <a:buSzPts val="3800"/>
              <a:buNone/>
            </a:pPr>
            <a:r>
              <a:rPr b="1" lang="en-US" sz="3800">
                <a:latin typeface="Century"/>
                <a:ea typeface="Century"/>
                <a:cs typeface="Century"/>
                <a:sym typeface="Century"/>
              </a:rPr>
              <a:t>Rededication: If you’ve drifted from His peace or His reign, return to Him. </a:t>
            </a:r>
            <a:endParaRPr/>
          </a:p>
          <a:p>
            <a:pPr indent="0" lvl="0" marL="0" rtl="0" algn="l">
              <a:lnSpc>
                <a:spcPct val="115000"/>
              </a:lnSpc>
              <a:spcBef>
                <a:spcPts val="1800"/>
              </a:spcBef>
              <a:spcAft>
                <a:spcPts val="0"/>
              </a:spcAft>
              <a:buClr>
                <a:srgbClr val="FFFF00"/>
              </a:buClr>
              <a:buSzPts val="3800"/>
              <a:buNone/>
            </a:pPr>
            <a:r>
              <a:rPr b="1" lang="en-US" sz="3800">
                <a:solidFill>
                  <a:srgbClr val="FFFF00"/>
                </a:solidFill>
                <a:latin typeface="Century"/>
                <a:ea typeface="Century"/>
                <a:cs typeface="Century"/>
                <a:sym typeface="Century"/>
              </a:rPr>
              <a:t>Pray</a:t>
            </a:r>
            <a:r>
              <a:rPr b="1" lang="en-US" sz="3800">
                <a:latin typeface="Century"/>
                <a:ea typeface="Century"/>
                <a:cs typeface="Century"/>
                <a:sym typeface="Century"/>
              </a:rPr>
              <a:t>: </a:t>
            </a:r>
            <a:r>
              <a:rPr b="1" i="1" lang="en-US" sz="3800">
                <a:latin typeface="Century"/>
                <a:ea typeface="Century"/>
                <a:cs typeface="Century"/>
                <a:sym typeface="Century"/>
              </a:rPr>
              <a:t>"Lord, I surrender my pride and fears. Reign in my life and fill me with Your peace."</a:t>
            </a:r>
            <a:endParaRPr b="1" sz="3800">
              <a:latin typeface="Century"/>
              <a:ea typeface="Century"/>
              <a:cs typeface="Century"/>
              <a:sym typeface="Century"/>
            </a:endParaRPr>
          </a:p>
          <a:p>
            <a:pPr indent="0" lvl="0" marL="0" rtl="0" algn="l">
              <a:lnSpc>
                <a:spcPct val="115000"/>
              </a:lnSpc>
              <a:spcBef>
                <a:spcPts val="1800"/>
              </a:spcBef>
              <a:spcAft>
                <a:spcPts val="0"/>
              </a:spcAft>
              <a:buClr>
                <a:schemeClr val="lt1"/>
              </a:buClr>
              <a:buSzPts val="3800"/>
              <a:buNone/>
            </a:pPr>
            <a:r>
              <a:t/>
            </a:r>
            <a:endParaRPr b="1" sz="3800">
              <a:latin typeface="Century"/>
              <a:ea typeface="Century"/>
              <a:cs typeface="Century"/>
              <a:sym typeface="Century"/>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lt1"/>
              </a:buClr>
              <a:buSzPts val="20000"/>
              <a:buFont typeface="Arial"/>
              <a:buNone/>
            </a:pPr>
            <a:r>
              <a:rPr b="1" lang="en-US" sz="20000">
                <a:latin typeface="Arial"/>
                <a:ea typeface="Arial"/>
                <a:cs typeface="Arial"/>
                <a:sym typeface="Arial"/>
              </a:rPr>
              <a:t>Pray </a:t>
            </a:r>
            <a:endParaRPr/>
          </a:p>
        </p:txBody>
      </p:sp>
      <p:sp>
        <p:nvSpPr>
          <p:cNvPr id="144" name="Google Shape;144;p2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lt1"/>
              </a:buClr>
              <a:buSzPts val="24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테마">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538D9D"/>
      </a:hlink>
      <a:folHlink>
        <a:srgbClr val="A5738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테마">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