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58000" cy="9144000"/>
  <p:embeddedFontLst>
    <p:embeddedFont>
      <p:font typeface="Play"/>
      <p:regular r:id="rId13"/>
      <p:bold r:id="rId14"/>
    </p:embeddedFont>
    <p:embeddedFont>
      <p:font typeface="ADLaM Display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024">
          <p15:clr>
            <a:srgbClr val="A4A3A4"/>
          </p15:clr>
        </p15:guide>
        <p15:guide id="2" pos="597">
          <p15:clr>
            <a:srgbClr val="A4A3A4"/>
          </p15:clr>
        </p15:guide>
        <p15:guide id="3" pos="3840">
          <p15:clr>
            <a:srgbClr val="A4A3A4"/>
          </p15:clr>
        </p15:guide>
        <p15:guide id="4" orient="horz" pos="210">
          <p15:clr>
            <a:srgbClr val="A4A3A4"/>
          </p15:clr>
        </p15:guide>
        <p15:guide id="5" orient="horz" pos="89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24" orient="horz"/>
        <p:guide pos="597"/>
        <p:guide pos="3840"/>
        <p:guide pos="210" orient="horz"/>
        <p:guide pos="89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lay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ADLaMDisplay-regular.fntdata"/><Relationship Id="rId14" Type="http://schemas.openxmlformats.org/officeDocument/2006/relationships/font" Target="fonts/Play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2400"/>
              <a:buNone/>
              <a:defRPr sz="2400">
                <a:solidFill>
                  <a:srgbClr val="E9E9E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2000"/>
              <a:buNone/>
              <a:defRPr sz="2000">
                <a:solidFill>
                  <a:srgbClr val="E9E9E9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800"/>
              <a:buNone/>
              <a:defRPr sz="1800">
                <a:solidFill>
                  <a:srgbClr val="E9E9E9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ctrTitle"/>
          </p:nvPr>
        </p:nvSpPr>
        <p:spPr>
          <a:xfrm>
            <a:off x="537500" y="333375"/>
            <a:ext cx="112806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DLaM Display"/>
              <a:buNone/>
            </a:pPr>
            <a:r>
              <a:rPr b="1" lang="en-US" sz="7200">
                <a:latin typeface="ADLaM Display"/>
                <a:ea typeface="ADLaM Display"/>
                <a:cs typeface="ADLaM Display"/>
                <a:sym typeface="ADLaM Display"/>
              </a:rPr>
              <a:t>A DAY OF RESTORATION!</a:t>
            </a:r>
            <a:endParaRPr/>
          </a:p>
        </p:txBody>
      </p:sp>
      <p:sp>
        <p:nvSpPr>
          <p:cNvPr id="89" name="Google Shape;89;p13"/>
          <p:cNvSpPr txBox="1"/>
          <p:nvPr>
            <p:ph idx="1" type="subTitle"/>
          </p:nvPr>
        </p:nvSpPr>
        <p:spPr>
          <a:xfrm>
            <a:off x="963561" y="4416394"/>
            <a:ext cx="11228439" cy="224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					ACTS 2:1-13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   			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					Rev. Yaqub Kashif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type="title"/>
          </p:nvPr>
        </p:nvSpPr>
        <p:spPr>
          <a:xfrm>
            <a:off x="0" y="70157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 sz="4800">
                <a:latin typeface="Arial"/>
                <a:ea typeface="Arial"/>
                <a:cs typeface="Arial"/>
                <a:sym typeface="Arial"/>
              </a:rPr>
              <a:t>Pentecost Restores the Presence of God</a:t>
            </a:r>
            <a:endParaRPr/>
          </a:p>
        </p:txBody>
      </p:sp>
      <p:sp>
        <p:nvSpPr>
          <p:cNvPr id="96" name="Google Shape;96;p14"/>
          <p:cNvSpPr txBox="1"/>
          <p:nvPr>
            <p:ph idx="1" type="body"/>
          </p:nvPr>
        </p:nvSpPr>
        <p:spPr>
          <a:xfrm>
            <a:off x="0" y="1345018"/>
            <a:ext cx="12192000" cy="28791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 sz="3200">
              <a:latin typeface="ADLaM Display"/>
              <a:ea typeface="ADLaM Display"/>
              <a:cs typeface="ADLaM Display"/>
              <a:sym typeface="ADLaM Display"/>
            </a:endParaRPr>
          </a:p>
          <a:p>
            <a:pPr indent="-228600" lvl="0" marL="22860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 sz="3200">
                <a:latin typeface="ADLaM Display"/>
                <a:ea typeface="ADLaM Display"/>
                <a:cs typeface="ADLaM Display"/>
                <a:sym typeface="ADLaM Display"/>
              </a:rPr>
              <a:t>God's presence was lost after the fall of man.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>
                <a:latin typeface="ADLaM Display"/>
                <a:ea typeface="ADLaM Display"/>
                <a:cs typeface="ADLaM Display"/>
                <a:sym typeface="ADLaM Display"/>
              </a:rPr>
              <a:t>The Holy Spirit restores intimate fellowship with God.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>
                <a:latin typeface="ADLaM Display"/>
                <a:ea typeface="ADLaM Display"/>
                <a:cs typeface="ADLaM Display"/>
                <a:sym typeface="ADLaM Display"/>
              </a:rPr>
              <a:t>God’s presence now dwells within believers.</a:t>
            </a:r>
            <a:endParaRPr/>
          </a:p>
          <a:p>
            <a:pPr indent="-25400" lvl="0" marL="22860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 sz="3200">
              <a:latin typeface="ADLaM Display"/>
              <a:ea typeface="ADLaM Display"/>
              <a:cs typeface="ADLaM Display"/>
              <a:sym typeface="ADLaM Displ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>
            <p:ph type="title"/>
          </p:nvPr>
        </p:nvSpPr>
        <p:spPr>
          <a:xfrm>
            <a:off x="0" y="70157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lay"/>
              <a:buNone/>
            </a:pPr>
            <a:br>
              <a:rPr b="1" lang="en-US" sz="4800"/>
            </a:br>
            <a:r>
              <a:rPr b="1" lang="en-US" sz="4800"/>
              <a:t>Pentecost Restores Unity Among Believers</a:t>
            </a:r>
            <a:br>
              <a:rPr b="1" lang="en-US" sz="4800"/>
            </a:br>
            <a:endParaRPr sz="4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5"/>
          <p:cNvSpPr txBox="1"/>
          <p:nvPr>
            <p:ph idx="1" type="body"/>
          </p:nvPr>
        </p:nvSpPr>
        <p:spPr>
          <a:xfrm>
            <a:off x="0" y="1315202"/>
            <a:ext cx="12192000" cy="3067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413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•"/>
            </a:pPr>
            <a:r>
              <a:rPr lang="en-US" sz="3800">
                <a:latin typeface="ADLaM Display"/>
                <a:ea typeface="ADLaM Display"/>
                <a:cs typeface="ADLaM Display"/>
                <a:sym typeface="ADLaM Display"/>
              </a:rPr>
              <a:t>Division entered at Babel; Pentecost reverses this.</a:t>
            </a:r>
            <a:endParaRPr/>
          </a:p>
          <a:p>
            <a:pPr indent="-2413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•"/>
            </a:pPr>
            <a:r>
              <a:rPr lang="en-US" sz="3800">
                <a:latin typeface="ADLaM Display"/>
                <a:ea typeface="ADLaM Display"/>
                <a:cs typeface="ADLaM Display"/>
                <a:sym typeface="ADLaM Display"/>
              </a:rPr>
              <a:t>Disciples spoke in tongues, uniting people from diverse nations.</a:t>
            </a:r>
            <a:endParaRPr/>
          </a:p>
          <a:p>
            <a:pPr indent="-2413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•"/>
            </a:pPr>
            <a:r>
              <a:rPr lang="en-US" sz="3800">
                <a:latin typeface="ADLaM Display"/>
                <a:ea typeface="ADLaM Display"/>
                <a:cs typeface="ADLaM Display"/>
                <a:sym typeface="ADLaM Display"/>
              </a:rPr>
              <a:t>The Holy Spirit creates unity in the body of Christ.</a:t>
            </a:r>
            <a:endParaRPr/>
          </a:p>
          <a:p>
            <a:pPr indent="0" lvl="0" marL="22860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</a:pPr>
            <a:r>
              <a:t/>
            </a:r>
            <a:endParaRPr sz="3800">
              <a:latin typeface="ADLaM Display"/>
              <a:ea typeface="ADLaM Display"/>
              <a:cs typeface="ADLaM Display"/>
              <a:sym typeface="ADLaM Displ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type="title"/>
          </p:nvPr>
        </p:nvSpPr>
        <p:spPr>
          <a:xfrm>
            <a:off x="116983" y="232859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DLaM Display"/>
              <a:buNone/>
            </a:pPr>
            <a:r>
              <a:rPr b="1" lang="en-US">
                <a:latin typeface="ADLaM Display"/>
                <a:ea typeface="ADLaM Display"/>
                <a:cs typeface="ADLaM Display"/>
                <a:sym typeface="ADLaM Display"/>
              </a:rPr>
              <a:t>Pentecost Restores Dominion and Authority</a:t>
            </a:r>
            <a:br>
              <a:rPr b="1" lang="en-US">
                <a:latin typeface="ADLaM Display"/>
                <a:ea typeface="ADLaM Display"/>
                <a:cs typeface="ADLaM Display"/>
                <a:sym typeface="ADLaM Display"/>
              </a:rPr>
            </a:br>
            <a:endParaRPr b="1">
              <a:latin typeface="ADLaM Display"/>
              <a:ea typeface="ADLaM Display"/>
              <a:cs typeface="ADLaM Display"/>
              <a:sym typeface="ADLaM Display"/>
            </a:endParaRPr>
          </a:p>
        </p:txBody>
      </p:sp>
      <p:sp>
        <p:nvSpPr>
          <p:cNvPr id="109" name="Google Shape;109;p16"/>
          <p:cNvSpPr txBox="1"/>
          <p:nvPr>
            <p:ph idx="1" type="body"/>
          </p:nvPr>
        </p:nvSpPr>
        <p:spPr>
          <a:xfrm>
            <a:off x="0" y="1319944"/>
            <a:ext cx="12192000" cy="42883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413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•"/>
            </a:pPr>
            <a:r>
              <a:rPr b="1" lang="en-US" sz="3800">
                <a:latin typeface="ADLaM Display"/>
                <a:ea typeface="ADLaM Display"/>
                <a:cs typeface="ADLaM Display"/>
                <a:sym typeface="ADLaM Display"/>
              </a:rPr>
              <a:t>Humanity’s dominion was lost through sin.</a:t>
            </a:r>
            <a:endParaRPr/>
          </a:p>
          <a:p>
            <a:pPr indent="-2413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•"/>
            </a:pPr>
            <a:r>
              <a:rPr b="1" lang="en-US" sz="3800">
                <a:latin typeface="ADLaM Display"/>
                <a:ea typeface="ADLaM Display"/>
                <a:cs typeface="ADLaM Display"/>
                <a:sym typeface="ADLaM Display"/>
              </a:rPr>
              <a:t>The Holy Spirit empowers believers with boldness and authority.</a:t>
            </a:r>
            <a:endParaRPr/>
          </a:p>
          <a:p>
            <a:pPr indent="-2413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•"/>
            </a:pPr>
            <a:r>
              <a:rPr b="1" lang="en-US" sz="3800">
                <a:latin typeface="ADLaM Display"/>
                <a:ea typeface="ADLaM Display"/>
                <a:cs typeface="ADLaM Display"/>
                <a:sym typeface="ADLaM Display"/>
              </a:rPr>
              <a:t>Walk in dominion over every circumstance.</a:t>
            </a:r>
            <a:endParaRPr/>
          </a:p>
          <a:p>
            <a:pPr indent="0" lvl="0" marL="22860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</a:pPr>
            <a:r>
              <a:t/>
            </a:r>
            <a:endParaRPr b="1" sz="3800">
              <a:latin typeface="ADLaM Display"/>
              <a:ea typeface="ADLaM Display"/>
              <a:cs typeface="ADLaM Display"/>
              <a:sym typeface="ADLaM Display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/>
          <p:nvPr>
            <p:ph type="title"/>
          </p:nvPr>
        </p:nvSpPr>
        <p:spPr>
          <a:xfrm>
            <a:off x="-1" y="355293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DLaM Display"/>
              <a:buNone/>
            </a:pPr>
            <a:r>
              <a:rPr b="1" lang="en-US" sz="4800">
                <a:latin typeface="ADLaM Display"/>
                <a:ea typeface="ADLaM Display"/>
                <a:cs typeface="ADLaM Display"/>
                <a:sym typeface="ADLaM Display"/>
              </a:rPr>
              <a:t>Pentecost Restores Glory in the Believer</a:t>
            </a:r>
            <a:endParaRPr sz="4800">
              <a:latin typeface="ADLaM Display"/>
              <a:ea typeface="ADLaM Display"/>
              <a:cs typeface="ADLaM Display"/>
              <a:sym typeface="ADLaM Display"/>
            </a:endParaRPr>
          </a:p>
        </p:txBody>
      </p:sp>
      <p:sp>
        <p:nvSpPr>
          <p:cNvPr id="115" name="Google Shape;115;p17"/>
          <p:cNvSpPr txBox="1"/>
          <p:nvPr>
            <p:ph idx="1" type="body"/>
          </p:nvPr>
        </p:nvSpPr>
        <p:spPr>
          <a:xfrm>
            <a:off x="0" y="1804360"/>
            <a:ext cx="12191998" cy="4801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413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•"/>
            </a:pPr>
            <a:r>
              <a:rPr lang="en-US" sz="3800">
                <a:latin typeface="ADLaM Display"/>
                <a:ea typeface="ADLaM Display"/>
                <a:cs typeface="ADLaM Display"/>
                <a:sym typeface="ADLaM Display"/>
              </a:rPr>
              <a:t>Humanity was created to reflect God’s glory.</a:t>
            </a:r>
            <a:endParaRPr/>
          </a:p>
          <a:p>
            <a:pPr indent="-2413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•"/>
            </a:pPr>
            <a:r>
              <a:rPr lang="en-US" sz="3800">
                <a:latin typeface="ADLaM Display"/>
                <a:ea typeface="ADLaM Display"/>
                <a:cs typeface="ADLaM Display"/>
                <a:sym typeface="ADLaM Display"/>
              </a:rPr>
              <a:t>Sin distorted this reflection; Pentecost restores it.</a:t>
            </a:r>
            <a:endParaRPr/>
          </a:p>
          <a:p>
            <a:pPr indent="-2413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•"/>
            </a:pPr>
            <a:r>
              <a:rPr lang="en-US" sz="3800">
                <a:latin typeface="ADLaM Display"/>
                <a:ea typeface="ADLaM Display"/>
                <a:cs typeface="ADLaM Display"/>
                <a:sym typeface="ADLaM Display"/>
              </a:rPr>
              <a:t>Believers are transformed into Christ’s image by the Holy Spirit.</a:t>
            </a:r>
            <a:endParaRPr/>
          </a:p>
          <a:p>
            <a:pPr indent="0" lvl="0" marL="22860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</a:pPr>
            <a:r>
              <a:t/>
            </a:r>
            <a:endParaRPr sz="3800">
              <a:latin typeface="ADLaM Display"/>
              <a:ea typeface="ADLaM Display"/>
              <a:cs typeface="ADLaM Display"/>
              <a:sym typeface="ADLaM Display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>
            <p:ph type="title"/>
          </p:nvPr>
        </p:nvSpPr>
        <p:spPr>
          <a:xfrm>
            <a:off x="0" y="68826"/>
            <a:ext cx="12192000" cy="12749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DLaM Display"/>
              <a:buNone/>
            </a:pPr>
            <a:r>
              <a:rPr b="1" lang="en-US">
                <a:latin typeface="ADLaM Display"/>
                <a:ea typeface="ADLaM Display"/>
                <a:cs typeface="ADLaM Display"/>
                <a:sym typeface="ADLaM Display"/>
              </a:rPr>
              <a:t>Pentecost Restores Healing to the Nations</a:t>
            </a:r>
            <a:endParaRPr/>
          </a:p>
        </p:txBody>
      </p:sp>
      <p:sp>
        <p:nvSpPr>
          <p:cNvPr id="121" name="Google Shape;121;p18"/>
          <p:cNvSpPr txBox="1"/>
          <p:nvPr>
            <p:ph idx="1" type="body"/>
          </p:nvPr>
        </p:nvSpPr>
        <p:spPr>
          <a:xfrm>
            <a:off x="0" y="1343818"/>
            <a:ext cx="12192000" cy="44441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413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•"/>
            </a:pPr>
            <a:r>
              <a:rPr b="1" lang="en-US" sz="3800">
                <a:latin typeface="ADLaM Display"/>
                <a:ea typeface="ADLaM Display"/>
                <a:cs typeface="ADLaM Display"/>
                <a:sym typeface="ADLaM Display"/>
              </a:rPr>
              <a:t>Pentecost begins the healing of spiritual, emotional, and physical brokenness.</a:t>
            </a:r>
            <a:endParaRPr/>
          </a:p>
          <a:p>
            <a:pPr indent="-2413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•"/>
            </a:pPr>
            <a:r>
              <a:rPr b="1" lang="en-US" sz="3800">
                <a:latin typeface="ADLaM Display"/>
                <a:ea typeface="ADLaM Display"/>
                <a:cs typeface="ADLaM Display"/>
                <a:sym typeface="ADLaM Display"/>
              </a:rPr>
              <a:t>The Holy Spirit restores and makes whole.</a:t>
            </a:r>
            <a:endParaRPr/>
          </a:p>
          <a:p>
            <a:pPr indent="-2413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•"/>
            </a:pPr>
            <a:r>
              <a:rPr b="1" lang="en-US" sz="3800">
                <a:latin typeface="ADLaM Display"/>
                <a:ea typeface="ADLaM Display"/>
                <a:cs typeface="ADLaM Display"/>
                <a:sym typeface="ADLaM Display"/>
              </a:rPr>
              <a:t>Healing is available to all through the Holy Spirit.</a:t>
            </a:r>
            <a:endParaRPr/>
          </a:p>
          <a:p>
            <a:pPr indent="0" lvl="0" marL="22860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</a:pPr>
            <a:r>
              <a:t/>
            </a:r>
            <a:endParaRPr b="1" sz="3800">
              <a:latin typeface="ADLaM Display"/>
              <a:ea typeface="ADLaM Display"/>
              <a:cs typeface="ADLaM Display"/>
              <a:sym typeface="ADLaM Displ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0" y="18255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lay"/>
              <a:buNone/>
            </a:pPr>
            <a:r>
              <a:t/>
            </a:r>
            <a:endParaRPr b="1" sz="4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9"/>
          <p:cNvSpPr txBox="1"/>
          <p:nvPr>
            <p:ph idx="1" type="body"/>
          </p:nvPr>
        </p:nvSpPr>
        <p:spPr>
          <a:xfrm>
            <a:off x="0" y="1412874"/>
            <a:ext cx="12066105" cy="3109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 </a:t>
            </a:r>
            <a:r>
              <a:rPr b="1" lang="en-US" sz="4800">
                <a:latin typeface="ADLaM Display"/>
                <a:ea typeface="ADLaM Display"/>
                <a:cs typeface="ADLaM Display"/>
                <a:sym typeface="ADLaM Display"/>
              </a:rPr>
              <a:t>PRAY AND MEDIATE 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Office 테마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