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Play"/>
      <p:regular r:id="rId13"/>
      <p:bold r:id="rId14"/>
    </p:embeddedFont>
    <p:embeddedFont>
      <p:font typeface="ADLaM Display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24">
          <p15:clr>
            <a:srgbClr val="A4A3A4"/>
          </p15:clr>
        </p15:guide>
        <p15:guide id="2" pos="597">
          <p15:clr>
            <a:srgbClr val="A4A3A4"/>
          </p15:clr>
        </p15:guide>
        <p15:guide id="3" pos="3840">
          <p15:clr>
            <a:srgbClr val="A4A3A4"/>
          </p15:clr>
        </p15:guide>
        <p15:guide id="4" orient="horz" pos="210">
          <p15:clr>
            <a:srgbClr val="A4A3A4"/>
          </p15:clr>
        </p15:guide>
        <p15:guide id="5" orient="horz" pos="8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24" orient="horz"/>
        <p:guide pos="597"/>
        <p:guide pos="3840"/>
        <p:guide pos="210" orient="horz"/>
        <p:guide pos="89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DLaMDisplay-regular.fntdata"/><Relationship Id="rId14" Type="http://schemas.openxmlformats.org/officeDocument/2006/relationships/font" Target="fonts/Pl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2400"/>
              <a:buNone/>
              <a:defRPr sz="2400">
                <a:solidFill>
                  <a:srgbClr val="E9E9E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2000"/>
              <a:buNone/>
              <a:defRPr sz="2000">
                <a:solidFill>
                  <a:srgbClr val="E9E9E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800"/>
              <a:buNone/>
              <a:defRPr sz="1800">
                <a:solidFill>
                  <a:srgbClr val="E9E9E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0" y="288259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</a:pPr>
            <a:r>
              <a:rPr b="1" lang="en-US" sz="7200">
                <a:latin typeface="Arial"/>
                <a:ea typeface="Arial"/>
                <a:cs typeface="Arial"/>
                <a:sym typeface="Arial"/>
              </a:rPr>
              <a:t>PRAYERS THAT SHIFTS DESTINIES!</a:t>
            </a:r>
            <a:endParaRPr/>
          </a:p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0" y="3222076"/>
            <a:ext cx="10625959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ACTS 1:12-26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t/>
            </a:r>
            <a:endParaRPr sz="40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   </a:t>
            </a:r>
            <a:b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</a:b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      		Rev. Yaqub Kashif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0" y="139904"/>
            <a:ext cx="12192000" cy="1134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</a:pPr>
            <a:r>
              <a:rPr b="1" lang="en-US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Prayers of Obedience Align Us with God’s Will </a:t>
            </a:r>
            <a:endParaRPr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0" y="808786"/>
            <a:ext cx="1219200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disciples obeyed and waited in Jerusalem.</a:t>
            </a:r>
            <a:endParaRPr/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Obedience positions us to receive divine direction.</a:t>
            </a:r>
            <a:endParaRPr/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Are your prayers aligned with God’s instructions?</a:t>
            </a:r>
            <a:endParaRPr/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1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Lord, let my prayers be rooted in Your purpose for my life.</a:t>
            </a: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>
            <a:off x="0" y="-163109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Font typeface="Arial"/>
              <a:buNone/>
            </a:pPr>
            <a:r>
              <a:rPr lang="en-US" sz="4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Supernatural Atmospheres </a:t>
            </a:r>
            <a:endParaRPr/>
          </a:p>
        </p:txBody>
      </p:sp>
      <p:sp>
        <p:nvSpPr>
          <p:cNvPr id="103" name="Google Shape;103;p15"/>
          <p:cNvSpPr txBox="1"/>
          <p:nvPr>
            <p:ph idx="1" type="body"/>
          </p:nvPr>
        </p:nvSpPr>
        <p:spPr>
          <a:xfrm>
            <a:off x="0" y="832461"/>
            <a:ext cx="12192000" cy="5193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Unity invites God’s power to manifest.</a:t>
            </a:r>
            <a:endParaRPr/>
          </a:p>
          <a:p>
            <a:pPr indent="-2540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Disunity disrupts divine flow.</a:t>
            </a:r>
            <a:endParaRPr/>
          </a:p>
          <a:p>
            <a:pPr indent="-2540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Are there areas of disunity hindering your prayers?</a:t>
            </a:r>
            <a:endParaRPr/>
          </a:p>
          <a:p>
            <a:pPr indent="-2540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i="1" lang="en-US" sz="4000">
                <a:latin typeface="Arial"/>
                <a:ea typeface="Arial"/>
                <a:cs typeface="Arial"/>
                <a:sym typeface="Arial"/>
              </a:rPr>
              <a:t>Father, let our collective prayers bring divine intervention.</a:t>
            </a:r>
            <a:endParaRPr sz="40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t/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98322" y="18255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</a:pPr>
            <a:r>
              <a:rPr b="1" lang="en-US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Alignment Unlock Divine Assignments </a:t>
            </a:r>
            <a:endParaRPr b="1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-1" y="240223"/>
            <a:ext cx="12191999" cy="64474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54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latin typeface="Arial"/>
                <a:ea typeface="Arial"/>
                <a:cs typeface="Arial"/>
                <a:sym typeface="Arial"/>
              </a:rPr>
              <a:t>The disciples prayed for guidance.</a:t>
            </a:r>
            <a:endParaRPr/>
          </a:p>
          <a:p>
            <a:pPr indent="-254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latin typeface="Arial"/>
                <a:ea typeface="Arial"/>
                <a:cs typeface="Arial"/>
                <a:sym typeface="Arial"/>
              </a:rPr>
              <a:t>Prayer brings clarity to divine decisions.</a:t>
            </a:r>
            <a:endParaRPr/>
          </a:p>
          <a:p>
            <a:pPr indent="-254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latin typeface="Arial"/>
                <a:ea typeface="Arial"/>
                <a:cs typeface="Arial"/>
                <a:sym typeface="Arial"/>
              </a:rPr>
              <a:t>Are you seeking God’s direction or relying on human wisdom?</a:t>
            </a:r>
            <a:endParaRPr/>
          </a:p>
          <a:p>
            <a:pPr indent="-254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latin typeface="Arial"/>
                <a:ea typeface="Arial"/>
                <a:cs typeface="Arial"/>
                <a:sym typeface="Arial"/>
              </a:rPr>
              <a:t>Prayer:</a:t>
            </a:r>
            <a:r>
              <a:rPr b="0" i="0" lang="en-US" sz="4000" u="none" cap="none" strike="noStrik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1" lang="en-US" sz="4000" u="none" cap="none" strike="noStrike">
                <a:latin typeface="Arial"/>
                <a:ea typeface="Arial"/>
                <a:cs typeface="Arial"/>
                <a:sym typeface="Arial"/>
              </a:rPr>
              <a:t>Lord, align me with Your divine assignments.</a:t>
            </a:r>
            <a:r>
              <a:rPr b="0" i="0" lang="en-US" sz="4000" u="none" cap="none" strike="noStrike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1" y="0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</a:pPr>
            <a:r>
              <a:rPr b="1" lang="en-US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Persistent Prayer Prepares Us for Divine Outpouring</a:t>
            </a:r>
            <a:endParaRPr/>
          </a:p>
        </p:txBody>
      </p:sp>
      <p:sp>
        <p:nvSpPr>
          <p:cNvPr id="115" name="Google Shape;115;p17"/>
          <p:cNvSpPr txBox="1"/>
          <p:nvPr>
            <p:ph idx="1" type="body"/>
          </p:nvPr>
        </p:nvSpPr>
        <p:spPr>
          <a:xfrm>
            <a:off x="2" y="952253"/>
            <a:ext cx="12191998" cy="56323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Waiting seasons are opportunities to grow in prayer.</a:t>
            </a:r>
            <a:endParaRPr/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Persistent prayer builds capacity for the supernatural.</a:t>
            </a:r>
            <a:endParaRPr/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Are you growing weary in your waiting season?</a:t>
            </a:r>
            <a:endParaRPr/>
          </a:p>
          <a:p>
            <a:pPr indent="-254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Prayer: </a:t>
            </a:r>
            <a:r>
              <a:rPr b="1" i="1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Father, strengthen me in prayer and prepare me for Your promises.</a:t>
            </a: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285134" y="-50800"/>
            <a:ext cx="11621732" cy="12749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Font typeface="Arial"/>
              <a:buNone/>
            </a:pPr>
            <a:r>
              <a:rPr b="1" lang="en-US" sz="4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Pray and Declare in you lives</a:t>
            </a:r>
            <a:endParaRPr/>
          </a:p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0" y="803487"/>
            <a:ext cx="12192000" cy="55240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54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Alignment: My life aligns with God’s will.</a:t>
            </a:r>
            <a:endParaRPr/>
          </a:p>
          <a:p>
            <a:pPr indent="-254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Unity: Every spirit of disunity is broken.</a:t>
            </a:r>
            <a:endParaRPr/>
          </a:p>
          <a:p>
            <a:pPr indent="-254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Open Doors: Divine opportunities are released.</a:t>
            </a:r>
            <a:endParaRPr/>
          </a:p>
          <a:p>
            <a:pPr indent="-254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Supernatural Strength: I will not grow weary in prayer.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0" y="18255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</a:pPr>
            <a:r>
              <a:t/>
            </a:r>
            <a:endParaRPr b="1"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947739" y="1412874"/>
            <a:ext cx="11118366" cy="3109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36458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</a:pPr>
            <a:r>
              <a:t/>
            </a:r>
            <a:endParaRPr b="1" sz="9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36458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</a:pPr>
            <a:r>
              <a:rPr b="1" lang="en-US" sz="9600">
                <a:latin typeface="Arial"/>
                <a:ea typeface="Arial"/>
                <a:cs typeface="Arial"/>
                <a:sym typeface="Arial"/>
              </a:rPr>
              <a:t>Prayer </a:t>
            </a:r>
            <a:endParaRPr/>
          </a:p>
          <a:p>
            <a:pPr indent="0" lvl="0" marL="0" rtl="0" algn="ctr">
              <a:lnSpc>
                <a:spcPct val="36458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</a:pPr>
            <a:r>
              <a:t/>
            </a:r>
            <a:endParaRPr b="1" sz="9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36458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</a:pPr>
            <a:r>
              <a:rPr b="1" lang="en-US" sz="9600">
                <a:latin typeface="Arial"/>
                <a:ea typeface="Arial"/>
                <a:cs typeface="Arial"/>
                <a:sym typeface="Arial"/>
              </a:rPr>
              <a:t>and </a:t>
            </a:r>
            <a:endParaRPr/>
          </a:p>
          <a:p>
            <a:pPr indent="0" lvl="0" marL="228600" rtl="0" algn="ctr">
              <a:lnSpc>
                <a:spcPct val="36458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</a:pPr>
            <a:r>
              <a:t/>
            </a:r>
            <a:endParaRPr b="1" sz="9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36458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</a:pPr>
            <a:r>
              <a:rPr b="1" lang="en-US" sz="9600">
                <a:latin typeface="Arial"/>
                <a:ea typeface="Arial"/>
                <a:cs typeface="Arial"/>
                <a:sym typeface="Arial"/>
              </a:rPr>
              <a:t>meditate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 테마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