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Play"/>
      <p:regular r:id="rId15"/>
      <p:bold r:id="rId16"/>
    </p:embeddedFont>
    <p:embeddedFont>
      <p:font typeface="ADLaM Display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6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-regular.fntdata"/><Relationship Id="rId14" Type="http://schemas.openxmlformats.org/officeDocument/2006/relationships/slide" Target="slides/slide9.xml"/><Relationship Id="rId17" Type="http://schemas.openxmlformats.org/officeDocument/2006/relationships/font" Target="fonts/ADLaMDisplay-regular.fntdata"/><Relationship Id="rId16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0" y="288259"/>
            <a:ext cx="1205434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DLaM Display"/>
              <a:buNone/>
            </a:pPr>
            <a:r>
              <a:rPr b="1" lang="en-US" sz="8800">
                <a:latin typeface="ADLaM Display"/>
                <a:ea typeface="ADLaM Display"/>
                <a:cs typeface="ADLaM Display"/>
                <a:sym typeface="ADLaM Display"/>
              </a:rPr>
              <a:t>LET IT BEGIN NOW!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668592" y="4182141"/>
            <a:ext cx="1122843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BOOK OF ACTS 1:1-11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sz="40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                                           Rev. Yaqub Kashif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John Wesley | Biography, Methodism, Beliefs, &amp; Facts | Britannica" id="95" name="Google Shape;95;p14"/>
          <p:cNvPicPr preferRelativeResize="0"/>
          <p:nvPr/>
        </p:nvPicPr>
        <p:blipFill rotWithShape="1">
          <a:blip r:embed="rId3">
            <a:alphaModFix/>
          </a:blip>
          <a:srcRect b="2" l="10523" r="5276" t="0"/>
          <a:stretch/>
        </p:blipFill>
        <p:spPr>
          <a:xfrm>
            <a:off x="1" y="10"/>
            <a:ext cx="693639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6936391" y="2434201"/>
            <a:ext cx="525255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i="0" lang="en-US" sz="3600">
                <a:latin typeface="Georgia"/>
                <a:ea typeface="Georgia"/>
                <a:cs typeface="Georgia"/>
                <a:sym typeface="Georgia"/>
              </a:rPr>
              <a:t>John Wesley</a:t>
            </a:r>
            <a:r>
              <a:rPr b="0" i="0" lang="en-US" sz="3600">
                <a:latin typeface="Georgia"/>
                <a:ea typeface="Georgia"/>
                <a:cs typeface="Georgia"/>
                <a:sym typeface="Georgia"/>
              </a:rPr>
              <a:t> (born June 17, 1703, Epworth,  Lincolnshire, England—died March 2, 1791, London)</a:t>
            </a:r>
            <a:endParaRPr sz="3600"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HOTOS: Billy's Graham's Historic Crusade in Seoul, South Korea" id="102" name="Google Shape;10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933" l="0" r="0" t="132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0" y="70157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6000">
                <a:latin typeface="Arial"/>
                <a:ea typeface="Arial"/>
                <a:cs typeface="Arial"/>
                <a:sym typeface="Arial"/>
              </a:rPr>
              <a:t> A Fresh Encounter with Jesus</a:t>
            </a:r>
            <a:endParaRPr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78658" y="1235689"/>
            <a:ext cx="12192000" cy="503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Before the disciples could receive their mission, they needed to encounter the risen Christ.</a:t>
            </a:r>
            <a:endParaRPr/>
          </a:p>
          <a:p>
            <a:pPr indent="-254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John Wesley’s life was changed at Aldersgate in 1738—he truly encountered God.</a:t>
            </a:r>
            <a:endParaRPr/>
          </a:p>
          <a:p>
            <a:pPr indent="-254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Billy Graham 1940 “Do it Again Lord”</a:t>
            </a:r>
            <a:endParaRPr/>
          </a:p>
          <a:p>
            <a:pPr indent="-254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Meditate on the words and works of Jesus.</a:t>
            </a:r>
            <a:endParaRPr/>
          </a:p>
          <a:p>
            <a:pPr indent="-2540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"Lord, open our eyes to see You afresh."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98322" y="1825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Requires the Power of the Holy Spirit</a:t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98322" y="1138033"/>
            <a:ext cx="11985523" cy="5016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Jesus commanded the disciples to wait for the Holy Spirit</a:t>
            </a:r>
            <a:b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Billy Graham "The Holy Spirit is the one who convicts, converts, and empowers.“</a:t>
            </a:r>
            <a:b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Seek the Holy Spirit daily and ask for fresh empowerment. </a:t>
            </a:r>
            <a:r>
              <a:rPr b="0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(ACTS 2:38 repent &amp; baptized)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-1" y="355293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Obedience to God’s Commission 1:6-8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0" y="1404809"/>
            <a:ext cx="11595798" cy="5016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Jesus redirected them to a global mission.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Graham and 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Wesley obeyed God’s call to preach.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 one way to act on God’s call this week.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"Father, align my heart with Your mission. Let my life be a channel for Your glory."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285134" y="68826"/>
            <a:ext cx="11906866" cy="12749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Urgency and Readiness 1:9-11</a:t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1" y="541310"/>
            <a:ext cx="11906865" cy="6247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angels reminded the disciples that the time to act is </a:t>
            </a:r>
            <a:r>
              <a:rPr b="1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now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as Jesus is coming back.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Urgency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preaching: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 E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ach soul matters.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Live each day as though Jesus could </a:t>
            </a: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return tomorrow.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"Lord, ignite a sense of urgency in my heart."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0" y="1825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6000">
                <a:latin typeface="Arial"/>
                <a:ea typeface="Arial"/>
                <a:cs typeface="Arial"/>
                <a:sym typeface="Arial"/>
              </a:rPr>
              <a:t>Let It Begin Now!</a:t>
            </a:r>
            <a:endParaRPr b="1" sz="6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0" y="1727751"/>
            <a:ext cx="12015019" cy="40359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79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is calling us to rise up and step into our calling.</a:t>
            </a:r>
            <a:endParaRPr/>
          </a:p>
          <a:p>
            <a:pPr indent="-279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Revival begins with </a:t>
            </a: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79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 to move and act on God’s calling.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0"/>
              <a:buFont typeface="Arial"/>
              <a:buNone/>
            </a:pPr>
            <a:r>
              <a:rPr b="1" lang="en-US" sz="20000">
                <a:latin typeface="Arial"/>
                <a:ea typeface="Arial"/>
                <a:cs typeface="Arial"/>
                <a:sym typeface="Arial"/>
              </a:rPr>
              <a:t>Pray </a:t>
            </a:r>
            <a:endParaRPr/>
          </a:p>
        </p:txBody>
      </p:sp>
      <p:sp>
        <p:nvSpPr>
          <p:cNvPr id="139" name="Google Shape;139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