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Play"/>
      <p:regular r:id="rId11"/>
      <p:bold r:id="rId12"/>
    </p:embeddedFont>
    <p:embeddedFont>
      <p:font typeface="ADLaM Display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619">
          <p15:clr>
            <a:srgbClr val="A4A3A4"/>
          </p15:clr>
        </p15:guide>
        <p15:guide id="4" orient="horz" pos="300">
          <p15:clr>
            <a:srgbClr val="A4A3A4"/>
          </p15:clr>
        </p15:guide>
        <p15:guide id="5" orient="horz" pos="1230">
          <p15:clr>
            <a:srgbClr val="A4A3A4"/>
          </p15:clr>
        </p15:guide>
        <p15:guide id="6" orient="horz" pos="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619"/>
        <p:guide pos="300" orient="horz"/>
        <p:guide pos="1230" orient="horz"/>
        <p:guide pos="8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5.xml"/><Relationship Id="rId13" Type="http://schemas.openxmlformats.org/officeDocument/2006/relationships/font" Target="fonts/ADLaMDisplay-regular.fntdata"/><Relationship Id="rId12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0" y="89568"/>
            <a:ext cx="12192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DLaM Display"/>
              <a:buNone/>
            </a:pPr>
            <a:r>
              <a:rPr b="1" lang="en-US" sz="8000">
                <a:latin typeface="ADLaM Display"/>
                <a:ea typeface="ADLaM Display"/>
                <a:cs typeface="ADLaM Display"/>
                <a:sym typeface="ADLaM Display"/>
              </a:rPr>
              <a:t>Rise Again!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3429000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ACTS 9:32-43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t/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						Rev. YAQUB KASHIF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56550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Play"/>
              <a:buNone/>
            </a:pPr>
            <a:r>
              <a:rPr b="1" lang="en-US" sz="5400">
                <a:solidFill>
                  <a:srgbClr val="FFFF00"/>
                </a:solidFill>
              </a:rPr>
              <a:t>Jesus Still Heals</a:t>
            </a:r>
            <a:endParaRPr b="1" sz="5400">
              <a:solidFill>
                <a:srgbClr val="FFFF00"/>
              </a:solidFill>
              <a:latin typeface="ADLaM Display"/>
              <a:ea typeface="ADLaM Display"/>
              <a:cs typeface="ADLaM Display"/>
              <a:sym typeface="ADLaM Display"/>
            </a:endParaRPr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873093" y="1120856"/>
            <a:ext cx="11013603" cy="3067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94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Char char="•"/>
            </a:pPr>
            <a:r>
              <a:rPr b="1" lang="en-US" sz="4400">
                <a:latin typeface="ADLaM Display"/>
                <a:ea typeface="ADLaM Display"/>
                <a:cs typeface="ADLaM Display"/>
                <a:sym typeface="ADLaM Display"/>
              </a:rPr>
              <a:t>Aeneas was stuck for 8 years.</a:t>
            </a:r>
            <a:endParaRPr/>
          </a:p>
          <a:p>
            <a:pPr indent="-279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400"/>
              <a:buChar char="•"/>
            </a:pPr>
            <a:r>
              <a:rPr b="1" lang="en-US" sz="4400">
                <a:latin typeface="ADLaM Display"/>
                <a:ea typeface="ADLaM Display"/>
                <a:cs typeface="ADLaM Display"/>
                <a:sym typeface="ADLaM Display"/>
              </a:rPr>
              <a:t>No situation is impossible for Jesus.</a:t>
            </a:r>
            <a:endParaRPr/>
          </a:p>
          <a:p>
            <a:pPr indent="-279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400"/>
              <a:buChar char="•"/>
            </a:pPr>
            <a:r>
              <a:rPr b="1" lang="en-US" sz="4400">
                <a:latin typeface="ADLaM Display"/>
                <a:ea typeface="ADLaM Display"/>
                <a:cs typeface="ADLaM Display"/>
                <a:sym typeface="ADLaM Display"/>
              </a:rPr>
              <a:t>What spiritual “mat” have you settled into?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116983" y="370704"/>
            <a:ext cx="11930855" cy="1657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Jesus Honors Compassionate Faith</a:t>
            </a:r>
            <a:endParaRPr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746515" y="1768570"/>
            <a:ext cx="11082337" cy="2754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540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en-US" sz="4000">
                <a:latin typeface="ADLaM Display"/>
                <a:ea typeface="ADLaM Display"/>
                <a:cs typeface="ADLaM Display"/>
                <a:sym typeface="ADLaM Display"/>
              </a:rPr>
              <a:t>Tabitha served quietly with love.</a:t>
            </a:r>
            <a:endParaRPr/>
          </a:p>
          <a:p>
            <a:pPr indent="-2540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en-US" sz="4000">
                <a:latin typeface="ADLaM Display"/>
                <a:ea typeface="ADLaM Display"/>
                <a:cs typeface="ADLaM Display"/>
                <a:sym typeface="ADLaM Display"/>
              </a:rPr>
              <a:t>God remembers every hidden act of love.</a:t>
            </a:r>
            <a:endParaRPr/>
          </a:p>
          <a:p>
            <a:pPr indent="-2540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en-US" sz="4000">
                <a:latin typeface="ADLaM Display"/>
                <a:ea typeface="ADLaM Display"/>
                <a:cs typeface="ADLaM Display"/>
                <a:sym typeface="ADLaM Display"/>
              </a:rPr>
              <a:t>Your kindness matters more than you think.</a:t>
            </a:r>
            <a:endParaRPr b="1" i="0" sz="4000" u="none" cap="none" strike="noStrike">
              <a:solidFill>
                <a:schemeClr val="lt1"/>
              </a:solidFill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Jesus Still Raises </a:t>
            </a:r>
            <a:endParaRPr b="1" sz="5400">
              <a:solidFill>
                <a:srgbClr val="FFFF00"/>
              </a:solidFill>
              <a:latin typeface="ADLaM Display"/>
              <a:ea typeface="ADLaM Display"/>
              <a:cs typeface="ADLaM Display"/>
              <a:sym typeface="ADLaM Display"/>
            </a:endParaRPr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625151" y="1218982"/>
            <a:ext cx="11411339" cy="2911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Char char="•"/>
            </a:pPr>
            <a:r>
              <a:rPr b="1" lang="en-US" sz="3400">
                <a:latin typeface="ADLaM Display"/>
                <a:ea typeface="ADLaM Display"/>
                <a:cs typeface="ADLaM Display"/>
                <a:sym typeface="ADLaM Display"/>
              </a:rPr>
              <a:t>Peter said, “Jesus Christ heals you... Tabitha, get up.”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400"/>
              <a:buChar char="•"/>
            </a:pPr>
            <a:r>
              <a:rPr b="1" lang="en-US" sz="3400">
                <a:latin typeface="ADLaM Display"/>
                <a:ea typeface="ADLaM Display"/>
                <a:cs typeface="ADLaM Display"/>
                <a:sym typeface="ADLaM Display"/>
              </a:rPr>
              <a:t>Jesus still speaks life into what looks dead..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400"/>
              <a:buChar char="•"/>
            </a:pPr>
            <a:r>
              <a:rPr b="1" lang="en-US" sz="3400">
                <a:latin typeface="ADLaM Display"/>
                <a:ea typeface="ADLaM Display"/>
                <a:cs typeface="ADLaM Display"/>
                <a:sym typeface="ADLaM Display"/>
              </a:rPr>
              <a:t>His voice calls you to rise again.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400"/>
              <a:buChar char="•"/>
            </a:pPr>
            <a:r>
              <a:rPr b="1" lang="en-US" sz="3400">
                <a:latin typeface="ADLaM Display"/>
                <a:ea typeface="ADLaM Display"/>
                <a:cs typeface="ADLaM Display"/>
                <a:sym typeface="ADLaM Display"/>
              </a:rPr>
              <a:t>Surrender it to Jesus—He still raises.</a:t>
            </a:r>
            <a:endParaRPr/>
          </a:p>
          <a:p>
            <a:pPr indent="-1270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</a:pPr>
            <a:r>
              <a:t/>
            </a:r>
            <a:endParaRPr b="1" sz="34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Rise Again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861239" y="1536223"/>
            <a:ext cx="11184582" cy="2911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Jesus still heals, restores, and raises.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He is near and calling you to rise again.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This is your  moment.</a:t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