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Play"/>
      <p:regular r:id="rId11"/>
      <p:bold r:id="rId12"/>
    </p:embeddedFont>
    <p:embeddedFont>
      <p:font typeface="ADLaM Display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619">
          <p15:clr>
            <a:srgbClr val="A4A3A4"/>
          </p15:clr>
        </p15:guide>
        <p15:guide id="4" orient="horz" pos="300">
          <p15:clr>
            <a:srgbClr val="A4A3A4"/>
          </p15:clr>
        </p15:guide>
        <p15:guide id="5" orient="horz" pos="1230">
          <p15:clr>
            <a:srgbClr val="A4A3A4"/>
          </p15:clr>
        </p15:guide>
        <p15:guide id="6" orient="horz" pos="8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619"/>
        <p:guide pos="300" orient="horz"/>
        <p:guide pos="1230" orient="horz"/>
        <p:guide pos="86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5.xml"/><Relationship Id="rId13" Type="http://schemas.openxmlformats.org/officeDocument/2006/relationships/font" Target="fonts/ADLaMDisplay-regular.fntdata"/><Relationship Id="rId12" Type="http://schemas.openxmlformats.org/officeDocument/2006/relationships/font" Target="fonts/Pl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2400"/>
              <a:buNone/>
              <a:defRPr sz="2400">
                <a:solidFill>
                  <a:srgbClr val="E9E9E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2000"/>
              <a:buNone/>
              <a:defRPr sz="2000">
                <a:solidFill>
                  <a:srgbClr val="E9E9E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800"/>
              <a:buNone/>
              <a:defRPr sz="1800">
                <a:solidFill>
                  <a:srgbClr val="E9E9E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838200" y="8956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DLaM Display"/>
              <a:buNone/>
            </a:pPr>
            <a:r>
              <a:rPr b="1" lang="en-US" sz="8000">
                <a:latin typeface="ADLaM Display"/>
                <a:ea typeface="ADLaM Display"/>
                <a:cs typeface="ADLaM Display"/>
                <a:sym typeface="ADLaM Display"/>
              </a:rPr>
              <a:t>Rejected, Yet Chosen</a:t>
            </a:r>
            <a:endParaRPr/>
          </a:p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838200" y="3429000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r>
              <a:rPr b="1" lang="en-US" sz="4000">
                <a:latin typeface="ADLaM Display"/>
                <a:ea typeface="ADLaM Display"/>
                <a:cs typeface="ADLaM Display"/>
                <a:sym typeface="ADLaM Display"/>
              </a:rPr>
              <a:t>ACTS 4:23-31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t/>
            </a:r>
            <a:endParaRPr b="1" sz="40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b="1" lang="en-US" sz="4000">
                <a:latin typeface="ADLaM Display"/>
                <a:ea typeface="ADLaM Display"/>
                <a:cs typeface="ADLaM Display"/>
                <a:sym typeface="ADLaM Display"/>
              </a:rPr>
              <a:t>						Rev. YAQUB KASHIF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0" y="70157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Rejected, Yet Strengthened</a:t>
            </a:r>
            <a:endParaRPr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864974" y="992470"/>
            <a:ext cx="11084010" cy="5119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The apostles were rejected and arrested. (Acts 4:3)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Through rejection, they found strength in God.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God's strength is made perfect in our weakness. (2 Cor 12:9)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>
            <a:off x="0" y="56550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Rejected, Yet God's Plan Prevails</a:t>
            </a:r>
            <a:endParaRPr/>
          </a:p>
        </p:txBody>
      </p:sp>
      <p:sp>
        <p:nvSpPr>
          <p:cNvPr id="103" name="Google Shape;103;p15"/>
          <p:cNvSpPr txBox="1"/>
          <p:nvPr>
            <p:ph idx="1" type="body"/>
          </p:nvPr>
        </p:nvSpPr>
        <p:spPr>
          <a:xfrm>
            <a:off x="873093" y="1120856"/>
            <a:ext cx="11013603" cy="3067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en-US" sz="4000">
                <a:latin typeface="ADLaM Display"/>
                <a:ea typeface="ADLaM Display"/>
                <a:cs typeface="ADLaM Display"/>
                <a:sym typeface="ADLaM Display"/>
              </a:rPr>
              <a:t>Despite rejection, God’s plan continued.</a:t>
            </a:r>
            <a:endParaRPr/>
          </a:p>
          <a:p>
            <a:pPr indent="-2540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en-US" sz="4000">
                <a:latin typeface="ADLaM Display"/>
                <a:ea typeface="ADLaM Display"/>
                <a:cs typeface="ADLaM Display"/>
                <a:sym typeface="ADLaM Display"/>
              </a:rPr>
              <a:t>Rejection is a part of God's larger plan.</a:t>
            </a:r>
            <a:endParaRPr/>
          </a:p>
          <a:p>
            <a:pPr indent="-2540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b="1" lang="en-US" sz="4000">
                <a:latin typeface="ADLaM Display"/>
                <a:ea typeface="ADLaM Display"/>
                <a:cs typeface="ADLaM Display"/>
                <a:sym typeface="ADLaM Display"/>
              </a:rPr>
              <a:t>What man rejects, God uses for His glory.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116983" y="370704"/>
            <a:ext cx="11930855" cy="1657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Rejected, Yet Empowered</a:t>
            </a:r>
            <a:endParaRPr/>
          </a:p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852617" y="1199344"/>
            <a:ext cx="11339383" cy="2696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Prayed for boldness and received the Holy Spirit.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Rejection led to divine empowerment through the Holy Spirit.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God's power works best in the face of opposition.</a:t>
            </a:r>
            <a:endParaRPr/>
          </a:p>
          <a:p>
            <a:pPr indent="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t/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Rejected, Yet Chosen</a:t>
            </a:r>
            <a:endParaRPr/>
          </a:p>
        </p:txBody>
      </p:sp>
      <p:sp>
        <p:nvSpPr>
          <p:cNvPr id="115" name="Google Shape;115;p17"/>
          <p:cNvSpPr txBox="1"/>
          <p:nvPr>
            <p:ph idx="1" type="body"/>
          </p:nvPr>
        </p:nvSpPr>
        <p:spPr>
          <a:xfrm>
            <a:off x="851908" y="1218982"/>
            <a:ext cx="10803539" cy="2911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Char char="∙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Let rejection drive you to prayer, not despair.</a:t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Char char="∙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Trust that God’s plan will always prevail, no matter what.</a:t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Char char="∙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Believe that rejection is often the gateway to greater empowerment.</a:t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l">
              <a:lnSpc>
                <a:spcPct val="150000"/>
              </a:lnSpc>
              <a:spcBef>
                <a:spcPts val="26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t/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 테마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