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93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June 8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lang="en-US" altLang="ko-KR" sz="1200" b="1" dirty="0">
                <a:solidFill>
                  <a:srgbClr val="000000"/>
                </a:solidFill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ACTS of The Apostles</a:t>
            </a: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This year, we will share Sermons from the Book of ACTS.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Lucida Bright" panose="020406020505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English Bible Study on Book of Romans:</a:t>
            </a:r>
            <a:r>
              <a:rPr lang="en-US" altLang="ko-KR" sz="12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Join and be blessed.</a:t>
            </a:r>
          </a:p>
          <a:p>
            <a:endParaRPr lang="en-US" altLang="ko-KR" sz="1200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3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Bible Verse Memorization for this week:</a:t>
            </a:r>
          </a:p>
          <a:p>
            <a:pPr>
              <a:buNone/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Memory Verse </a:t>
            </a:r>
          </a:p>
          <a:p>
            <a:pPr>
              <a:buNone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18:9 </a:t>
            </a:r>
          </a:p>
          <a:p>
            <a:pPr>
              <a:buNone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hearing this, they were baptized in the name of the Lord Jesus.”</a:t>
            </a:r>
          </a:p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사도행전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16:25</a:t>
            </a:r>
          </a:p>
          <a:p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그들이 듣고 주 예수의 이름으로 세례를 받으니”</a:t>
            </a:r>
          </a:p>
          <a:p>
            <a:pPr>
              <a:buNone/>
            </a:pPr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29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4068"/>
              </p:ext>
            </p:extLst>
          </p:nvPr>
        </p:nvGraphicFramePr>
        <p:xfrm>
          <a:off x="306192" y="636828"/>
          <a:ext cx="4353228" cy="5864379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Brother: Roger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Walk In The Spirit!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ACTS 19:-1-12,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Water To Fire!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000" b="0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000" b="0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1" y="615796"/>
            <a:ext cx="455814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baptism leads to transformation—not just tradition.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Holy Spirit is received by faith and surrender, not by formality.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baptized not just to be clean—but to burn in the Holy Spirit.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  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진정한 세례는 단순한 전통이 아니라 삶의 변화로 이어집니다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성령은 형식이 아니라 믿음과 순복으로 임합니다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우리는 깨끗해지기 위해서가 아니라 불타기 위해 </a:t>
            </a:r>
            <a:r>
              <a:rPr lang="ko-KR" alt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세례받습니다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23885</TotalTime>
  <Words>646</Words>
  <Application>Microsoft Office PowerPoint</Application>
  <PresentationFormat>A4 Paper (210x297 mm)</PresentationFormat>
  <Paragraphs>99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396</cp:revision>
  <cp:lastPrinted>2025-03-29T22:06:03Z</cp:lastPrinted>
  <dcterms:created xsi:type="dcterms:W3CDTF">2022-11-15T23:43:47Z</dcterms:created>
  <dcterms:modified xsi:type="dcterms:W3CDTF">2025-06-07T12:05:05Z</dcterms:modified>
</cp:coreProperties>
</file>