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  <p:embeddedFont>
      <p:font typeface="ADLaM Displa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19">
          <p15:clr>
            <a:srgbClr val="A4A3A4"/>
          </p15:clr>
        </p15:guide>
        <p15:guide id="4" orient="horz" pos="300">
          <p15:clr>
            <a:srgbClr val="A4A3A4"/>
          </p15:clr>
        </p15:guide>
        <p15:guide id="5" orient="horz" pos="1230">
          <p15:clr>
            <a:srgbClr val="A4A3A4"/>
          </p15:clr>
        </p15:guide>
        <p15:guide id="6" orient="horz" pos="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619"/>
        <p:guide pos="300" orient="horz"/>
        <p:guide pos="1230" orient="horz"/>
        <p:guide pos="86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ADLaMDis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8956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DLaM Display"/>
              <a:buNone/>
            </a:pPr>
            <a:r>
              <a:rPr b="1" lang="en-US" sz="9600">
                <a:latin typeface="ADLaM Display"/>
                <a:ea typeface="ADLaM Display"/>
                <a:cs typeface="ADLaM Display"/>
                <a:sym typeface="ADLaM Display"/>
              </a:rPr>
              <a:t>Christ Alone!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3429000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4000"/>
              <a:buNone/>
            </a:pPr>
            <a:r>
              <a:rPr lang="en-US" sz="4000">
                <a:latin typeface="ADLaM Display"/>
                <a:ea typeface="ADLaM Display"/>
                <a:cs typeface="ADLaM Display"/>
                <a:sym typeface="ADLaM Display"/>
              </a:rPr>
              <a:t>						</a:t>
            </a: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ACTS 8:4-13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t/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						Rev. YAQUB KASHIF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0" y="56550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Samaria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873093" y="1120856"/>
            <a:ext cx="11013603" cy="3067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Philip preached Christ in Samaria, breaking centuries of division.</a:t>
            </a:r>
            <a:b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The Gospel unites all people under Christ alone.</a:t>
            </a:r>
            <a:b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Jesus is the answer to every division, rejection, and prejudice. </a:t>
            </a:r>
            <a:r>
              <a:rPr b="1" i="1" lang="en-US" sz="3600">
                <a:latin typeface="ADLaM Display"/>
                <a:ea typeface="ADLaM Display"/>
                <a:cs typeface="ADLaM Display"/>
                <a:sym typeface="ADLaM Display"/>
              </a:rPr>
              <a:t>(Ephesians 2:14-16)</a:t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116983" y="370704"/>
            <a:ext cx="11930855" cy="1657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The True Message </a:t>
            </a:r>
            <a:endParaRPr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718522" y="1210155"/>
            <a:ext cx="11082337" cy="44376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  <a:t>Philip did not preach traditions, laws, or philosophies.</a:t>
            </a:r>
            <a:b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  <a:t>He preached Christ alone, and the city was filled with joy.</a:t>
            </a:r>
            <a:b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lang="en-US" sz="3200">
                <a:latin typeface="ADLaM Display"/>
                <a:ea typeface="ADLaM Display"/>
                <a:cs typeface="ADLaM Display"/>
                <a:sym typeface="ADLaM Display"/>
              </a:rPr>
              <a:t>The Gospel does not need embellishment. it has power on its own. </a:t>
            </a:r>
            <a:r>
              <a:rPr i="1" lang="en-US" sz="3200">
                <a:latin typeface="ADLaM Display"/>
                <a:ea typeface="ADLaM Display"/>
                <a:cs typeface="ADLaM Display"/>
                <a:sym typeface="ADLaM Display"/>
              </a:rPr>
              <a:t>(1 Corinthians 2:2, Romans 1:16)</a:t>
            </a:r>
            <a:endParaRPr sz="3200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Christ Has the Power to Save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851908" y="1218982"/>
            <a:ext cx="11184582" cy="2911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The Gospel is not just words, it is the power of God.</a:t>
            </a:r>
            <a:b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Miracles, healings, and deliverance followed Philip’s preaching.</a:t>
            </a:r>
            <a:b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Jesus alone transforms lives from the inside out.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i="1" lang="en-US" sz="3200">
                <a:latin typeface="ADLaM Display"/>
                <a:ea typeface="ADLaM Display"/>
                <a:cs typeface="ADLaM Display"/>
                <a:sym typeface="ADLaM Display"/>
              </a:rPr>
              <a:t>(2 Corinthians 5:17, Mark 16:17-18)</a:t>
            </a:r>
            <a:endParaRPr b="1" sz="32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Christ Is Greater Than All Authority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861239" y="1536223"/>
            <a:ext cx="11184582" cy="2911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Simon the Sorcerer had influence, but when Christ was preached, his power became nothing.</a:t>
            </a:r>
            <a:b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At the name of Jesus, every knee shall bow.</a:t>
            </a:r>
            <a:b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200">
                <a:latin typeface="ADLaM Display"/>
                <a:ea typeface="ADLaM Display"/>
                <a:cs typeface="ADLaM Display"/>
                <a:sym typeface="ADLaM Display"/>
              </a:rPr>
              <a:t>No other power can stand against the authority of Christ. </a:t>
            </a:r>
            <a:r>
              <a:rPr b="1" i="1" lang="en-US" sz="3200">
                <a:latin typeface="ADLaM Display"/>
                <a:ea typeface="ADLaM Display"/>
                <a:cs typeface="ADLaM Display"/>
                <a:sym typeface="ADLaM Display"/>
              </a:rPr>
              <a:t>(Philippians 2:9-11, Colossians 2:15)</a:t>
            </a:r>
            <a:endParaRPr b="1" sz="32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1" y="315115"/>
            <a:ext cx="121919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DLaM Display"/>
              <a:buNone/>
            </a:pPr>
            <a:r>
              <a:rPr b="1" lang="en-US" sz="5400">
                <a:solidFill>
                  <a:srgbClr val="FFFF00"/>
                </a:solidFill>
                <a:latin typeface="ADLaM Display"/>
                <a:ea typeface="ADLaM Display"/>
                <a:cs typeface="ADLaM Display"/>
                <a:sym typeface="ADLaM Display"/>
              </a:rPr>
              <a:t>Christ Alone!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870569" y="1079023"/>
            <a:ext cx="11184582" cy="2911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Jesus is not one of many options, He is the only way, truth, and life.</a:t>
            </a:r>
            <a:b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No philosophy, religion, or human effort can save.</a:t>
            </a:r>
            <a:b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</a:br>
            <a:r>
              <a:rPr b="1" lang="en-US" sz="3600">
                <a:latin typeface="ADLaM Display"/>
                <a:ea typeface="ADLaM Display"/>
                <a:cs typeface="ADLaM Display"/>
                <a:sym typeface="ADLaM Display"/>
              </a:rPr>
              <a:t>Choose Christ alone today! </a:t>
            </a:r>
            <a:r>
              <a:rPr b="1" i="1" lang="en-US" sz="3600">
                <a:latin typeface="ADLaM Display"/>
                <a:ea typeface="ADLaM Display"/>
                <a:cs typeface="ADLaM Display"/>
                <a:sym typeface="ADLaM Display"/>
              </a:rPr>
              <a:t>(John 14:6, Acts 4:12)</a:t>
            </a:r>
            <a:endParaRPr b="1" sz="3600">
              <a:latin typeface="ADLaM Display"/>
              <a:ea typeface="ADLaM Display"/>
              <a:cs typeface="ADLaM Display"/>
              <a:sym typeface="ADLaM Displ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