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23E7F-04E0-D0E0-93DD-9499929B0F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0B765A-4B3E-8F8B-E9F4-F59D9FF6C5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0AEF8-1397-015A-63BF-2B64B8DCD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58-D985-4981-B241-F44036F31F06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D3C83-9ADB-9985-A329-E3DF7DD2A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91917-8E5A-0E3E-77FE-2FC88628B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F91EB-C674-4836-AFB4-A8E7481F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334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AB56E-8FDF-F7AF-776A-14D188149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09A4A-99F4-B106-9B60-153A250600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BEFC7-5EB5-A983-DD91-D24CFF6CE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58-D985-4981-B241-F44036F31F06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08E69-F7D3-C095-03C8-2A0709A71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9A64D-5898-F517-81AC-7BB762B90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F91EB-C674-4836-AFB4-A8E7481F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710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10CB2-FD23-9045-36F5-8D205AB3F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2FAD7D-9040-E38C-D29A-4AEE2E209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896E1-5B77-3C9B-DA92-654EE217A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58-D985-4981-B241-F44036F31F06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754EE-2861-59F9-B51D-D6108FDDA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6DF1D-DDA3-682F-D2DD-13C6C7F90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F91EB-C674-4836-AFB4-A8E7481F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334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DCD6E-99E4-C91F-A979-688AA3434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9788F-FB3E-7FFA-742F-BDFDD1FAE1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F3205A-86E8-78B6-27A0-35D077E30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0CA2EE-C660-535C-42F3-0C2C06DDE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58-D985-4981-B241-F44036F31F06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A91290-EF60-0AD8-2A1B-25632D623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2A0E4A-3557-3DA7-43C9-A7804A89D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F91EB-C674-4836-AFB4-A8E7481F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830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CF13D-8506-769D-ADDE-D44F7D59B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2CFE6-1C94-CD70-1F83-C435BF1E9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154CE4-7C29-3351-5D48-4EAC5C31A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D1B6CF-D08D-1119-4BAB-07A811B478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899D08-607E-41C3-B7FD-6A85D249A0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A29E64-D8A2-C9B7-9110-AE0C5019E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58-D985-4981-B241-F44036F31F06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82CCDB-45C8-F2C9-93AC-420CCF143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23A3C6-EF01-CA98-7218-D06AF08D5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F91EB-C674-4836-AFB4-A8E7481F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226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00960-8239-AA0A-7851-AB555CE0E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4EB7D5-23FA-9B49-9AD7-3103BE220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58-D985-4981-B241-F44036F31F06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E4161B-79F8-5874-64DA-AF38E1BF8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2E1F55-7BB6-566B-ADCF-0C89DA784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F91EB-C674-4836-AFB4-A8E7481F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557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674B05-1FFC-8298-F148-ED9FF1BB8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58-D985-4981-B241-F44036F31F06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2A3B22-FDEA-2410-9854-27BCE74AA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3E06CE-ECD3-3124-7125-0C05A6D6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F91EB-C674-4836-AFB4-A8E7481F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21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5D165-9275-4CA8-69E6-124223AE8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0E8D8-3103-546C-C8A9-131BD3E68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0DEA8-7487-EB24-54D4-945BB89B81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067D2D-186B-0446-BF0A-9BF5BEB2A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58-D985-4981-B241-F44036F31F06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5A22F3-DE01-6ED5-F66E-187B4A565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DE08EB-7FFA-E41D-5632-0BF813F3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F91EB-C674-4836-AFB4-A8E7481F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384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0C786-6857-23D5-D55E-784B63E50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58D25E-2F92-811E-8A5E-0A504F009A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EF120-EB63-5677-BAB3-7D80FA623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21F163-049B-B351-96E4-74581711F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58-D985-4981-B241-F44036F31F06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EF53AC-1002-3B01-7A13-302981570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C1B4EE-9466-B041-C63E-49FA5425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F91EB-C674-4836-AFB4-A8E7481F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585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4C69E-5385-23C6-8A32-B6CBEB198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992670-7C0D-6544-40EE-30EFA6B8EF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4E71FB-1550-BCC1-FE61-7AB2BB41F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58-D985-4981-B241-F44036F31F06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91618-2B63-C919-94C4-5A87A48E5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11AB6-87F7-FC5E-6C61-837DC7BF2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F91EB-C674-4836-AFB4-A8E7481F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599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51B7F5-6CC5-F38C-EA5D-D12272C616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ED42E-8C7E-B0AF-EC9E-290A14BB6C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C2681-B3DE-1C57-70CB-CD86FDE49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58-D985-4981-B241-F44036F31F06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58DF-23CF-3C41-BB79-C5BEAE94F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BBB92-D3E6-B548-DAD7-0B59222EE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F91EB-C674-4836-AFB4-A8E7481F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972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C6801A-EADC-721C-A4C6-959BA75DE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4E6792-EDC5-E862-318F-1E1D9130B0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688756-60A5-61FC-BDCB-B9D938A543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3F0658-D985-4981-B241-F44036F31F06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7A353-8411-FC6D-43C2-48B330B888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EC87B6-449B-3A29-1C3D-EFA247A630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3F91EB-C674-4836-AFB4-A8E7481FB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389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08A77-9E55-F886-8388-2511387840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0EB4A9-C9AC-E0FB-D7DD-043A53B416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ainting of two men&#10;&#10;AI-generated content may be incorrect.">
            <a:extLst>
              <a:ext uri="{FF2B5EF4-FFF2-40B4-BE49-F238E27FC236}">
                <a16:creationId xmlns:a16="http://schemas.microsoft.com/office/drawing/2014/main" id="{71055BA0-69EF-D357-8889-FAC010FDC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858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EBD76-D693-F70B-E958-51304C8BA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45881-9B7E-45A4-285A-89428F2CC8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C0E040-7D1F-9337-4417-2EBB3ACD7F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ook and a fire&#10;&#10;AI-generated content may be incorrect.">
            <a:extLst>
              <a:ext uri="{FF2B5EF4-FFF2-40B4-BE49-F238E27FC236}">
                <a16:creationId xmlns:a16="http://schemas.microsoft.com/office/drawing/2014/main" id="{883205DE-C35A-4277-62D1-84DE72128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399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935CD-3611-D56F-6927-C95EE42CD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CFD4-034D-5A64-A4F1-1B67DEECAE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BBFB06-12B9-D004-4360-732D1022C3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white dove flying in the sky&#10;&#10;AI-generated content may be incorrect.">
            <a:extLst>
              <a:ext uri="{FF2B5EF4-FFF2-40B4-BE49-F238E27FC236}">
                <a16:creationId xmlns:a16="http://schemas.microsoft.com/office/drawing/2014/main" id="{BA0AECE0-069F-50D9-D4CD-5EA4AFDE0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379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5C41E-BFDD-FBAF-E214-E13433B62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325CD-1043-A125-B082-C0A6B97985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8BA2A8-FEBC-7E3E-9F4B-C7F88147A4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close up of a fire&#10;&#10;AI-generated content may be incorrect.">
            <a:extLst>
              <a:ext uri="{FF2B5EF4-FFF2-40B4-BE49-F238E27FC236}">
                <a16:creationId xmlns:a16="http://schemas.microsoft.com/office/drawing/2014/main" id="{5DA12F7A-212A-A57F-64AD-445D98663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959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04551-FFB4-22CD-BC8E-0E15CFB84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AEB83-6E25-0197-6FFB-5079016CFF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890B2D-25A4-69CD-E5C4-5BD93D3E47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ainting of two men washing hands in water&#10;&#10;AI-generated content may be incorrect.">
            <a:extLst>
              <a:ext uri="{FF2B5EF4-FFF2-40B4-BE49-F238E27FC236}">
                <a16:creationId xmlns:a16="http://schemas.microsoft.com/office/drawing/2014/main" id="{C53C7359-C70A-237E-FBCE-BE12E758B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353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5BB7A-B7B0-28F3-D1C8-30E3F16F1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3F64B-87EB-FABA-CF01-7697873129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8DA48A-33D2-2463-EB2F-D16D97E4AD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ainting of a person washing another person's head&#10;&#10;AI-generated content may be incorrect.">
            <a:extLst>
              <a:ext uri="{FF2B5EF4-FFF2-40B4-BE49-F238E27FC236}">
                <a16:creationId xmlns:a16="http://schemas.microsoft.com/office/drawing/2014/main" id="{D7A9C8E0-CB1B-2212-05D1-9DECD072B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775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04DFC-D9EF-25C7-D546-C3F42EB62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B8422-2729-B582-48AD-CCDC6D3799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C902E3-917F-D7B7-9E2E-BE8B57F575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erson praying to another person&#10;&#10;AI-generated content may be incorrect.">
            <a:extLst>
              <a:ext uri="{FF2B5EF4-FFF2-40B4-BE49-F238E27FC236}">
                <a16:creationId xmlns:a16="http://schemas.microsoft.com/office/drawing/2014/main" id="{FF73F9AD-E5A5-5930-5819-8E81ADA78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159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5D04C-5645-44CD-B498-9262B6820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902B3-E6D1-4627-3EFE-86DADDA586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FA181-98F1-3BEB-4B7A-748D057BDF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erson touching another person's head&#10;&#10;AI-generated content may be incorrect.">
            <a:extLst>
              <a:ext uri="{FF2B5EF4-FFF2-40B4-BE49-F238E27FC236}">
                <a16:creationId xmlns:a16="http://schemas.microsoft.com/office/drawing/2014/main" id="{3C4426E9-89B4-AEC0-8841-1207C152FE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943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YAQUB KASHIF</dc:creator>
  <cp:lastModifiedBy>YAQUB KASHIF</cp:lastModifiedBy>
  <cp:revision>1</cp:revision>
  <dcterms:created xsi:type="dcterms:W3CDTF">2025-06-07T10:20:02Z</dcterms:created>
  <dcterms:modified xsi:type="dcterms:W3CDTF">2025-06-07T10:27:18Z</dcterms:modified>
</cp:coreProperties>
</file>