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Play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font" Target="fonts/Play-regular.fntdata"/><Relationship Id="rId10" Type="http://schemas.openxmlformats.org/officeDocument/2006/relationships/slide" Target="slides/slide6.xml"/><Relationship Id="rId12" Type="http://schemas.openxmlformats.org/officeDocument/2006/relationships/font" Target="fonts/Play-bold.fntdata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3"/>
          <p:cNvSpPr/>
          <p:nvPr/>
        </p:nvSpPr>
        <p:spPr>
          <a:xfrm flipH="1" rot="-5400000">
            <a:off x="2666617" y="-2666188"/>
            <a:ext cx="6858000" cy="12191233"/>
          </a:xfrm>
          <a:prstGeom prst="rect">
            <a:avLst/>
          </a:prstGeom>
          <a:gradFill>
            <a:gsLst>
              <a:gs pos="0">
                <a:schemeClr val="accent1"/>
              </a:gs>
              <a:gs pos="8000">
                <a:schemeClr val="accent1"/>
              </a:gs>
              <a:gs pos="100000">
                <a:srgbClr val="0A3041"/>
              </a:gs>
            </a:gsLst>
            <a:lin ang="12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3"/>
          <p:cNvSpPr/>
          <p:nvPr/>
        </p:nvSpPr>
        <p:spPr>
          <a:xfrm flipH="1" rot="10800000">
            <a:off x="-2311" y="0"/>
            <a:ext cx="9070846" cy="6857572"/>
          </a:xfrm>
          <a:prstGeom prst="rect">
            <a:avLst/>
          </a:prstGeom>
          <a:gradFill>
            <a:gsLst>
              <a:gs pos="0">
                <a:srgbClr val="000000">
                  <a:alpha val="51764"/>
                </a:srgbClr>
              </a:gs>
              <a:gs pos="8000">
                <a:srgbClr val="000000">
                  <a:alpha val="51764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3"/>
          <p:cNvSpPr/>
          <p:nvPr/>
        </p:nvSpPr>
        <p:spPr>
          <a:xfrm flipH="1" rot="-5400000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rgbClr val="D86CCC">
                  <a:alpha val="0"/>
                </a:srgbClr>
              </a:gs>
              <a:gs pos="100000">
                <a:srgbClr val="000000">
                  <a:alpha val="45882"/>
                </a:srgbClr>
              </a:gs>
            </a:gsLst>
            <a:lin ang="1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person and child holding hands&#10;&#10;AI-generated content may be incorrect." id="88" name="Google Shape;88;p13"/>
          <p:cNvPicPr preferRelativeResize="0"/>
          <p:nvPr/>
        </p:nvPicPr>
        <p:blipFill rotWithShape="1">
          <a:blip r:embed="rId3">
            <a:alphaModFix/>
          </a:blip>
          <a:srcRect b="16212" l="0" r="0" t="4833"/>
          <a:stretch/>
        </p:blipFill>
        <p:spPr>
          <a:xfrm>
            <a:off x="0" y="0"/>
            <a:ext cx="12191234" cy="6857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yellow sign with white text and a bird&#10;&#10;AI-generated content may be incorrect." id="93" name="Google Shape;9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yellow sign with red text&#10;&#10;AI-generated content may be incorrect." id="98" name="Google Shape;9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oster with text and silhouettes of people holding hands&#10;&#10;AI-generated content may be incorrect." id="103" name="Google Shape;10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yellow sign with red text&#10;&#10;AI-generated content may be incorrect." id="108" name="Google Shape;10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person and person holding hands&#10;&#10;AI-generated content may be incorrect." id="114" name="Google Shape;114;p18"/>
          <p:cNvPicPr preferRelativeResize="0"/>
          <p:nvPr/>
        </p:nvPicPr>
        <p:blipFill rotWithShape="1">
          <a:blip r:embed="rId3">
            <a:alphaModFix/>
          </a:blip>
          <a:srcRect b="12483" l="0" r="0" t="326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