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2" Type="http://schemas.openxmlformats.org/officeDocument/2006/relationships/font" Target="fonts/Play-bold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family sitting on a couch with their hands folded together&#10;&#10;AI-generated content may be incorrect.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and a child sitting at a table&#10;&#10;AI-generated content may be incorrect."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praying&#10;&#10;AI-generated content may be incorrect."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praying together&#10;&#10;AI-generated content may be incorrect."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praying together&#10;&#10;AI-generated content may be incorrect."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family standing together with a chain&#10;&#10;AI-generated content may be incorrect."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