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6858000" cx="12192000"/>
  <p:notesSz cx="6858000" cy="9144000"/>
  <p:embeddedFontLst>
    <p:embeddedFont>
      <p:font typeface="Play"/>
      <p:regular r:id="rId12"/>
      <p:bold r:id="rId13"/>
    </p:embeddedFont>
    <p:embeddedFont>
      <p:font typeface="ADLaM Display"/>
      <p:regular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619">
          <p15:clr>
            <a:srgbClr val="A4A3A4"/>
          </p15:clr>
        </p15:guide>
        <p15:guide id="4" orient="horz" pos="300">
          <p15:clr>
            <a:srgbClr val="A4A3A4"/>
          </p15:clr>
        </p15:guide>
        <p15:guide id="5" orient="horz" pos="1230">
          <p15:clr>
            <a:srgbClr val="A4A3A4"/>
          </p15:clr>
        </p15:guide>
        <p15:guide id="6" orient="horz" pos="86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  <p:guide pos="619"/>
        <p:guide pos="300" orient="horz"/>
        <p:guide pos="1230" orient="horz"/>
        <p:guide pos="867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Play-bold.fntdata"/><Relationship Id="rId12" Type="http://schemas.openxmlformats.org/officeDocument/2006/relationships/font" Target="fonts/Play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font" Target="fonts/ADLaMDisplay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구역 머리글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9E9E9"/>
              </a:buClr>
              <a:buSzPts val="2400"/>
              <a:buNone/>
              <a:defRPr sz="2400">
                <a:solidFill>
                  <a:srgbClr val="E9E9E9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2000"/>
              <a:buNone/>
              <a:defRPr sz="2000">
                <a:solidFill>
                  <a:srgbClr val="E9E9E9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1800"/>
              <a:buNone/>
              <a:defRPr sz="1800">
                <a:solidFill>
                  <a:srgbClr val="E9E9E9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1600"/>
              <a:buNone/>
              <a:defRPr sz="1600">
                <a:solidFill>
                  <a:srgbClr val="E9E9E9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1600"/>
              <a:buNone/>
              <a:defRPr sz="1600">
                <a:solidFill>
                  <a:srgbClr val="E9E9E9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1600"/>
              <a:buNone/>
              <a:defRPr sz="1600">
                <a:solidFill>
                  <a:srgbClr val="E9E9E9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1600"/>
              <a:buNone/>
              <a:defRPr sz="1600">
                <a:solidFill>
                  <a:srgbClr val="E9E9E9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1600"/>
              <a:buNone/>
              <a:defRPr sz="1600">
                <a:solidFill>
                  <a:srgbClr val="E9E9E9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1600"/>
              <a:buNone/>
              <a:defRPr sz="1600">
                <a:solidFill>
                  <a:srgbClr val="E9E9E9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 및 내용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 슬라이드" type="title">
  <p:cSld name="TITLE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0" name="Google Shape;30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콘텐츠 2개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비교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만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빈 화면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캡션 있는 콘텐츠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캡션 있는 그림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 및 세로 텍스트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세로 제목 및 텍스트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lt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 txBox="1"/>
          <p:nvPr>
            <p:ph type="title"/>
          </p:nvPr>
        </p:nvSpPr>
        <p:spPr>
          <a:xfrm>
            <a:off x="0" y="89568"/>
            <a:ext cx="121920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DLaM Display"/>
              <a:buNone/>
            </a:pPr>
            <a:r>
              <a:rPr b="1" lang="en-US">
                <a:latin typeface="ADLaM Display"/>
                <a:ea typeface="ADLaM Display"/>
                <a:cs typeface="ADLaM Display"/>
                <a:sym typeface="ADLaM Display"/>
              </a:rPr>
              <a:t>The God Who Restores!</a:t>
            </a:r>
            <a:endParaRPr/>
          </a:p>
        </p:txBody>
      </p:sp>
      <p:sp>
        <p:nvSpPr>
          <p:cNvPr id="89" name="Google Shape;89;p13"/>
          <p:cNvSpPr txBox="1"/>
          <p:nvPr>
            <p:ph idx="1" type="body"/>
          </p:nvPr>
        </p:nvSpPr>
        <p:spPr>
          <a:xfrm>
            <a:off x="838200" y="3429000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9E9E9"/>
              </a:buClr>
              <a:buSzPts val="4000"/>
              <a:buNone/>
            </a:pPr>
            <a:r>
              <a:rPr lang="en-US" sz="4000">
                <a:latin typeface="ADLaM Display"/>
                <a:ea typeface="ADLaM Display"/>
                <a:cs typeface="ADLaM Display"/>
                <a:sym typeface="ADLaM Display"/>
              </a:rPr>
              <a:t>						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9E9E9"/>
              </a:buClr>
              <a:buSzPts val="4000"/>
              <a:buNone/>
            </a:pPr>
            <a:r>
              <a:rPr lang="en-US" sz="4000">
                <a:latin typeface="ADLaM Display"/>
                <a:ea typeface="ADLaM Display"/>
                <a:cs typeface="ADLaM Display"/>
                <a:sym typeface="ADLaM Display"/>
              </a:rPr>
              <a:t>						</a:t>
            </a:r>
            <a:r>
              <a:rPr b="1" lang="en-US" sz="3200">
                <a:latin typeface="ADLaM Display"/>
                <a:ea typeface="ADLaM Display"/>
                <a:cs typeface="ADLaM Display"/>
                <a:sym typeface="ADLaM Display"/>
              </a:rPr>
              <a:t>ACTS 15:36-41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9E9E9"/>
              </a:buClr>
              <a:buSzPts val="3600"/>
              <a:buNone/>
            </a:pPr>
            <a:r>
              <a:t/>
            </a:r>
            <a:endParaRPr b="1" sz="3600">
              <a:latin typeface="ADLaM Display"/>
              <a:ea typeface="ADLaM Display"/>
              <a:cs typeface="ADLaM Display"/>
              <a:sym typeface="ADLaM Display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9E9E9"/>
              </a:buClr>
              <a:buSzPts val="3600"/>
              <a:buNone/>
            </a:pPr>
            <a:r>
              <a:rPr b="1" lang="en-US" sz="3600">
                <a:latin typeface="ADLaM Display"/>
                <a:ea typeface="ADLaM Display"/>
                <a:cs typeface="ADLaM Display"/>
                <a:sym typeface="ADLaM Display"/>
              </a:rPr>
              <a:t>						</a:t>
            </a:r>
            <a:r>
              <a:rPr b="1" lang="en-US" sz="3200">
                <a:latin typeface="ADLaM Display"/>
                <a:ea typeface="ADLaM Display"/>
                <a:cs typeface="ADLaM Display"/>
                <a:sym typeface="ADLaM Display"/>
              </a:rPr>
              <a:t>Rev. YAQUB KASHIF</a:t>
            </a:r>
            <a:endParaRPr/>
          </a:p>
        </p:txBody>
      </p:sp>
    </p:spTree>
  </p:cSld>
  <p:clrMapOvr>
    <a:masterClrMapping/>
  </p:clrMapOvr>
  <p:transition spd="slow">
    <p:push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 txBox="1"/>
          <p:nvPr>
            <p:ph type="title"/>
          </p:nvPr>
        </p:nvSpPr>
        <p:spPr>
          <a:xfrm>
            <a:off x="0" y="56550"/>
            <a:ext cx="121920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4800"/>
              <a:buFont typeface="ADLaM Display"/>
              <a:buNone/>
            </a:pPr>
            <a:r>
              <a:rPr b="1" lang="en-US" sz="4800">
                <a:solidFill>
                  <a:srgbClr val="00B0F0"/>
                </a:solidFill>
                <a:latin typeface="ADLaM Display"/>
                <a:ea typeface="ADLaM Display"/>
                <a:cs typeface="ADLaM Display"/>
                <a:sym typeface="ADLaM Display"/>
              </a:rPr>
              <a:t>God Works Even Through Our Conflicts</a:t>
            </a:r>
            <a:endParaRPr/>
          </a:p>
        </p:txBody>
      </p:sp>
      <p:sp>
        <p:nvSpPr>
          <p:cNvPr id="96" name="Google Shape;96;p14"/>
          <p:cNvSpPr txBox="1"/>
          <p:nvPr>
            <p:ph idx="1" type="body"/>
          </p:nvPr>
        </p:nvSpPr>
        <p:spPr>
          <a:xfrm>
            <a:off x="879475" y="965012"/>
            <a:ext cx="11198900" cy="585031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-228600" lvl="0" marL="2286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Char char="•"/>
            </a:pPr>
            <a:r>
              <a:rPr b="1" lang="en-US" sz="3600">
                <a:latin typeface="ADLaM Display"/>
                <a:ea typeface="ADLaM Display"/>
                <a:cs typeface="ADLaM Display"/>
                <a:sym typeface="ADLaM Display"/>
              </a:rPr>
              <a:t>Paul &amp; Barnabas disagreed over Mark.</a:t>
            </a:r>
            <a:endParaRPr/>
          </a:p>
          <a:p>
            <a:pPr indent="-228600" lvl="0" marL="228600" rtl="0" algn="l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Char char="•"/>
            </a:pPr>
            <a:r>
              <a:rPr b="1" lang="en-US" sz="3600">
                <a:latin typeface="ADLaM Display"/>
                <a:ea typeface="ADLaM Display"/>
                <a:cs typeface="ADLaM Display"/>
                <a:sym typeface="ADLaM Display"/>
              </a:rPr>
              <a:t>Not all conflict is sin — how we handle it matters.</a:t>
            </a:r>
            <a:endParaRPr/>
          </a:p>
          <a:p>
            <a:pPr indent="-228600" lvl="0" marL="228600" rtl="0" algn="l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Char char="•"/>
            </a:pPr>
            <a:r>
              <a:rPr b="1" lang="en-US" sz="3600">
                <a:latin typeface="ADLaM Display"/>
                <a:ea typeface="ADLaM Display"/>
                <a:cs typeface="ADLaM Display"/>
                <a:sym typeface="ADLaM Display"/>
              </a:rPr>
              <a:t>God uses even tension to advance His plan.</a:t>
            </a:r>
            <a:endParaRPr/>
          </a:p>
          <a:p>
            <a:pPr indent="-228600" lvl="0" marL="228600" rtl="0" algn="l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Char char="•"/>
            </a:pPr>
            <a:r>
              <a:rPr b="1" lang="en-US" sz="3600">
                <a:latin typeface="ADLaM Display"/>
                <a:ea typeface="ADLaM Display"/>
                <a:cs typeface="ADLaM Display"/>
                <a:sym typeface="ADLaM Display"/>
              </a:rPr>
              <a:t>Trust God’s hand, not just human plans.</a:t>
            </a:r>
            <a:endParaRPr/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</a:pPr>
            <a:r>
              <a:t/>
            </a:r>
            <a:endParaRPr b="1" i="0" sz="3600" u="none" cap="none" strike="noStrike">
              <a:solidFill>
                <a:schemeClr val="lt1"/>
              </a:solidFill>
              <a:latin typeface="ADLaM Display"/>
              <a:ea typeface="ADLaM Display"/>
              <a:cs typeface="ADLaM Display"/>
              <a:sym typeface="ADLaM Display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5"/>
          <p:cNvSpPr txBox="1"/>
          <p:nvPr>
            <p:ph type="title"/>
          </p:nvPr>
        </p:nvSpPr>
        <p:spPr>
          <a:xfrm>
            <a:off x="116983" y="370704"/>
            <a:ext cx="11930855" cy="16572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4800"/>
              <a:buFont typeface="ADLaM Display"/>
              <a:buNone/>
            </a:pPr>
            <a:r>
              <a:rPr b="1" lang="en-US" sz="4800">
                <a:solidFill>
                  <a:srgbClr val="00B0F0"/>
                </a:solidFill>
                <a:latin typeface="ADLaM Display"/>
                <a:ea typeface="ADLaM Display"/>
                <a:cs typeface="ADLaM Display"/>
                <a:sym typeface="ADLaM Display"/>
              </a:rPr>
              <a:t>Failure Does Not Cancel Your Future</a:t>
            </a:r>
            <a:endParaRPr/>
          </a:p>
        </p:txBody>
      </p:sp>
      <p:sp>
        <p:nvSpPr>
          <p:cNvPr id="102" name="Google Shape;102;p15"/>
          <p:cNvSpPr txBox="1"/>
          <p:nvPr>
            <p:ph idx="1" type="body"/>
          </p:nvPr>
        </p:nvSpPr>
        <p:spPr>
          <a:xfrm>
            <a:off x="746125" y="1461338"/>
            <a:ext cx="11291874" cy="43576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-22860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DLaM Display"/>
              <a:buChar char="•"/>
            </a:pPr>
            <a:r>
              <a:rPr b="1" i="0" lang="en-US" sz="3600" u="none" cap="none" strike="noStrike">
                <a:solidFill>
                  <a:schemeClr val="lt1"/>
                </a:solidFill>
                <a:latin typeface="ADLaM Display"/>
                <a:ea typeface="ADLaM Display"/>
                <a:cs typeface="ADLaM Display"/>
                <a:sym typeface="ADLaM Display"/>
              </a:rPr>
              <a:t>John Mark failed but wasn’t written off.</a:t>
            </a:r>
            <a:endParaRPr/>
          </a:p>
          <a:p>
            <a:pPr indent="-22860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DLaM Display"/>
              <a:buChar char="•"/>
            </a:pPr>
            <a:r>
              <a:rPr b="1" i="0" lang="en-US" sz="3600" u="none" cap="none" strike="noStrike">
                <a:solidFill>
                  <a:schemeClr val="lt1"/>
                </a:solidFill>
                <a:latin typeface="ADLaM Display"/>
                <a:ea typeface="ADLaM Display"/>
                <a:cs typeface="ADLaM Display"/>
                <a:sym typeface="ADLaM Display"/>
              </a:rPr>
              <a:t>People remember your past; God sees your future.</a:t>
            </a:r>
            <a:endParaRPr/>
          </a:p>
          <a:p>
            <a:pPr indent="-22860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DLaM Display"/>
              <a:buChar char="•"/>
            </a:pPr>
            <a:r>
              <a:rPr b="1" i="0" lang="en-US" sz="3600" u="none" cap="none" strike="noStrike">
                <a:solidFill>
                  <a:schemeClr val="lt1"/>
                </a:solidFill>
                <a:latin typeface="ADLaM Display"/>
                <a:ea typeface="ADLaM Display"/>
                <a:cs typeface="ADLaM Display"/>
                <a:sym typeface="ADLaM Display"/>
              </a:rPr>
              <a:t>Grace lifts people up, not just judgment.</a:t>
            </a:r>
            <a:endParaRPr/>
          </a:p>
          <a:p>
            <a:pPr indent="-22860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DLaM Display"/>
              <a:buChar char="•"/>
            </a:pPr>
            <a:r>
              <a:rPr b="1" i="0" lang="en-US" sz="3600" u="none" cap="none" strike="noStrike">
                <a:solidFill>
                  <a:schemeClr val="lt1"/>
                </a:solidFill>
                <a:latin typeface="ADLaM Display"/>
                <a:ea typeface="ADLaM Display"/>
                <a:cs typeface="ADLaM Display"/>
                <a:sym typeface="ADLaM Display"/>
              </a:rPr>
              <a:t>Restoration begins when we give others grace.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6"/>
          <p:cNvSpPr txBox="1"/>
          <p:nvPr>
            <p:ph type="title"/>
          </p:nvPr>
        </p:nvSpPr>
        <p:spPr>
          <a:xfrm>
            <a:off x="1" y="315115"/>
            <a:ext cx="12191999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4800"/>
              <a:buFont typeface="ADLaM Display"/>
              <a:buNone/>
            </a:pPr>
            <a:r>
              <a:rPr b="1" lang="en-US" sz="4800">
                <a:solidFill>
                  <a:srgbClr val="00B0F0"/>
                </a:solidFill>
                <a:latin typeface="ADLaM Display"/>
                <a:ea typeface="ADLaM Display"/>
                <a:cs typeface="ADLaM Display"/>
                <a:sym typeface="ADLaM Display"/>
              </a:rPr>
              <a:t>God Turns Division Into Multiplication</a:t>
            </a:r>
            <a:endParaRPr/>
          </a:p>
        </p:txBody>
      </p:sp>
      <p:sp>
        <p:nvSpPr>
          <p:cNvPr id="108" name="Google Shape;108;p16"/>
          <p:cNvSpPr txBox="1"/>
          <p:nvPr>
            <p:ph idx="1" type="body"/>
          </p:nvPr>
        </p:nvSpPr>
        <p:spPr>
          <a:xfrm>
            <a:off x="722313" y="1410538"/>
            <a:ext cx="9956572" cy="43576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-22860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DLaM Display"/>
              <a:buChar char="•"/>
            </a:pPr>
            <a:r>
              <a:rPr b="1" i="0" lang="en-US" sz="3600" u="none" cap="none" strike="noStrike">
                <a:solidFill>
                  <a:schemeClr val="lt1"/>
                </a:solidFill>
                <a:latin typeface="ADLaM Display"/>
                <a:ea typeface="ADLaM Display"/>
                <a:cs typeface="ADLaM Display"/>
                <a:sym typeface="ADLaM Display"/>
              </a:rPr>
              <a:t>Two mission teams instead of one.</a:t>
            </a:r>
            <a:endParaRPr/>
          </a:p>
          <a:p>
            <a:pPr indent="-22860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DLaM Display"/>
              <a:buChar char="•"/>
            </a:pPr>
            <a:r>
              <a:rPr b="1" i="0" lang="en-US" sz="3600" u="none" cap="none" strike="noStrike">
                <a:solidFill>
                  <a:schemeClr val="lt1"/>
                </a:solidFill>
                <a:latin typeface="ADLaM Display"/>
                <a:ea typeface="ADLaM Display"/>
                <a:cs typeface="ADLaM Display"/>
                <a:sym typeface="ADLaM Display"/>
              </a:rPr>
              <a:t>What looks like loss becomes kingdom gain.</a:t>
            </a:r>
            <a:endParaRPr/>
          </a:p>
          <a:p>
            <a:pPr indent="-22860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DLaM Display"/>
              <a:buChar char="•"/>
            </a:pPr>
            <a:r>
              <a:rPr b="1" i="0" lang="en-US" sz="3600" u="none" cap="none" strike="noStrike">
                <a:solidFill>
                  <a:schemeClr val="lt1"/>
                </a:solidFill>
                <a:latin typeface="ADLaM Display"/>
                <a:ea typeface="ADLaM Display"/>
                <a:cs typeface="ADLaM Display"/>
                <a:sym typeface="ADLaM Display"/>
              </a:rPr>
              <a:t>God multiplies when we release control.</a:t>
            </a:r>
            <a:endParaRPr/>
          </a:p>
          <a:p>
            <a:pPr indent="-22860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DLaM Display"/>
              <a:buChar char="•"/>
            </a:pPr>
            <a:r>
              <a:rPr b="1" i="0" lang="en-US" sz="3600" u="none" cap="none" strike="noStrike">
                <a:solidFill>
                  <a:schemeClr val="lt1"/>
                </a:solidFill>
                <a:latin typeface="ADLaM Display"/>
                <a:ea typeface="ADLaM Display"/>
                <a:cs typeface="ADLaM Display"/>
                <a:sym typeface="ADLaM Display"/>
              </a:rPr>
              <a:t>His purposes go beyond our imagination.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7"/>
          <p:cNvSpPr txBox="1"/>
          <p:nvPr>
            <p:ph type="title"/>
          </p:nvPr>
        </p:nvSpPr>
        <p:spPr>
          <a:xfrm>
            <a:off x="1" y="315115"/>
            <a:ext cx="12191999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4800"/>
              <a:buFont typeface="ADLaM Display"/>
              <a:buNone/>
            </a:pPr>
            <a:r>
              <a:rPr b="1" lang="en-US" sz="4800">
                <a:solidFill>
                  <a:srgbClr val="00B0F0"/>
                </a:solidFill>
                <a:latin typeface="ADLaM Display"/>
                <a:ea typeface="ADLaM Display"/>
                <a:cs typeface="ADLaM Display"/>
                <a:sym typeface="ADLaM Display"/>
              </a:rPr>
              <a:t>God Restores Broken Relationships</a:t>
            </a:r>
            <a:endParaRPr/>
          </a:p>
        </p:txBody>
      </p:sp>
      <p:sp>
        <p:nvSpPr>
          <p:cNvPr id="114" name="Google Shape;114;p17"/>
          <p:cNvSpPr txBox="1"/>
          <p:nvPr>
            <p:ph idx="1" type="body"/>
          </p:nvPr>
        </p:nvSpPr>
        <p:spPr>
          <a:xfrm>
            <a:off x="801688" y="1478006"/>
            <a:ext cx="10567316" cy="43576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-22860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DLaM Display"/>
              <a:buChar char="•"/>
            </a:pPr>
            <a:r>
              <a:rPr b="1" i="0" lang="en-US" sz="3600" u="none" cap="none" strike="noStrike">
                <a:solidFill>
                  <a:schemeClr val="lt1"/>
                </a:solidFill>
                <a:latin typeface="ADLaM Display"/>
                <a:ea typeface="ADLaM Display"/>
                <a:cs typeface="ADLaM Display"/>
                <a:sym typeface="ADLaM Display"/>
              </a:rPr>
              <a:t>Paul later called Mark </a:t>
            </a:r>
            <a:r>
              <a:rPr b="1" i="1" lang="en-US" sz="3600" u="none" cap="none" strike="noStrike">
                <a:solidFill>
                  <a:schemeClr val="lt1"/>
                </a:solidFill>
                <a:latin typeface="ADLaM Display"/>
                <a:ea typeface="ADLaM Display"/>
                <a:cs typeface="ADLaM Display"/>
                <a:sym typeface="ADLaM Display"/>
              </a:rPr>
              <a:t>“useful”</a:t>
            </a:r>
            <a:r>
              <a:rPr b="1" i="0" lang="en-US" sz="3600" u="none" cap="none" strike="noStrike">
                <a:solidFill>
                  <a:schemeClr val="lt1"/>
                </a:solidFill>
                <a:latin typeface="ADLaM Display"/>
                <a:ea typeface="ADLaM Display"/>
                <a:cs typeface="ADLaM Display"/>
                <a:sym typeface="ADLaM Display"/>
              </a:rPr>
              <a:t> (2 Tim 4:11).</a:t>
            </a:r>
            <a:endParaRPr/>
          </a:p>
          <a:p>
            <a:pPr indent="-22860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DLaM Display"/>
              <a:buChar char="•"/>
            </a:pPr>
            <a:r>
              <a:rPr b="1" i="0" lang="en-US" sz="3600" u="none" cap="none" strike="noStrike">
                <a:solidFill>
                  <a:schemeClr val="lt1"/>
                </a:solidFill>
                <a:latin typeface="ADLaM Display"/>
                <a:ea typeface="ADLaM Display"/>
                <a:cs typeface="ADLaM Display"/>
                <a:sym typeface="ADLaM Display"/>
              </a:rPr>
              <a:t>God heals what was broken for greater impact.</a:t>
            </a:r>
            <a:endParaRPr/>
          </a:p>
          <a:p>
            <a:pPr indent="-22860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DLaM Display"/>
              <a:buChar char="•"/>
            </a:pPr>
            <a:r>
              <a:rPr b="1" i="0" lang="en-US" sz="3600" u="none" cap="none" strike="noStrike">
                <a:solidFill>
                  <a:schemeClr val="lt1"/>
                </a:solidFill>
                <a:latin typeface="ADLaM Display"/>
                <a:ea typeface="ADLaM Display"/>
                <a:cs typeface="ADLaM Display"/>
                <a:sym typeface="ADLaM Display"/>
              </a:rPr>
              <a:t>Restoration is His ultimate goal.</a:t>
            </a:r>
            <a:endParaRPr/>
          </a:p>
          <a:p>
            <a:pPr indent="-22860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DLaM Display"/>
              <a:buChar char="•"/>
            </a:pPr>
            <a:r>
              <a:rPr b="1" i="0" lang="en-US" sz="3600" u="none" cap="none" strike="noStrike">
                <a:solidFill>
                  <a:schemeClr val="lt1"/>
                </a:solidFill>
                <a:latin typeface="ADLaM Display"/>
                <a:ea typeface="ADLaM Display"/>
                <a:cs typeface="ADLaM Display"/>
                <a:sym typeface="ADLaM Display"/>
              </a:rPr>
              <a:t>We are called as agents of reconciliation.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8"/>
          <p:cNvSpPr txBox="1"/>
          <p:nvPr>
            <p:ph type="title"/>
          </p:nvPr>
        </p:nvSpPr>
        <p:spPr>
          <a:xfrm>
            <a:off x="1" y="315115"/>
            <a:ext cx="12191999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4800"/>
              <a:buFont typeface="ADLaM Display"/>
              <a:buNone/>
            </a:pPr>
            <a:r>
              <a:rPr b="1" lang="en-US" sz="4800">
                <a:solidFill>
                  <a:srgbClr val="00B0F0"/>
                </a:solidFill>
                <a:latin typeface="ADLaM Display"/>
                <a:ea typeface="ADLaM Display"/>
                <a:cs typeface="ADLaM Display"/>
                <a:sym typeface="ADLaM Display"/>
              </a:rPr>
              <a:t>Revelation: God’s Prophetic Arc</a:t>
            </a:r>
            <a:endParaRPr/>
          </a:p>
        </p:txBody>
      </p:sp>
      <p:sp>
        <p:nvSpPr>
          <p:cNvPr id="120" name="Google Shape;120;p18"/>
          <p:cNvSpPr txBox="1"/>
          <p:nvPr>
            <p:ph idx="1" type="body"/>
          </p:nvPr>
        </p:nvSpPr>
        <p:spPr>
          <a:xfrm>
            <a:off x="309563" y="977896"/>
            <a:ext cx="11952311" cy="5465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-22860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DLaM Display"/>
              <a:buChar char="•"/>
            </a:pPr>
            <a:r>
              <a:rPr b="1" lang="en-US" sz="3600">
                <a:latin typeface="ADLaM Display"/>
                <a:ea typeface="ADLaM Display"/>
                <a:cs typeface="ADLaM Display"/>
                <a:sym typeface="ADLaM Display"/>
              </a:rPr>
              <a:t>From Genesis to Christ, we see the same pattern</a:t>
            </a:r>
            <a:endParaRPr b="1" i="0" sz="3600" u="none" cap="none" strike="noStrike">
              <a:solidFill>
                <a:schemeClr val="lt1"/>
              </a:solidFill>
              <a:latin typeface="ADLaM Display"/>
              <a:ea typeface="ADLaM Display"/>
              <a:cs typeface="ADLaM Display"/>
              <a:sym typeface="ADLaM Display"/>
            </a:endParaRPr>
          </a:p>
          <a:p>
            <a:pPr indent="-22860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DLaM Display"/>
              <a:buChar char="•"/>
            </a:pPr>
            <a:r>
              <a:rPr b="1" i="0" lang="en-US" sz="3600" u="none" cap="none" strike="noStrike">
                <a:solidFill>
                  <a:schemeClr val="lt1"/>
                </a:solidFill>
                <a:latin typeface="ADLaM Display"/>
                <a:ea typeface="ADLaM Display"/>
                <a:cs typeface="ADLaM Display"/>
                <a:sym typeface="ADLaM Display"/>
              </a:rPr>
              <a:t>Conflict → Failure → Multiplication → Restoration</a:t>
            </a:r>
            <a:endParaRPr/>
          </a:p>
          <a:p>
            <a:pPr indent="-22860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DLaM Display"/>
              <a:buChar char="•"/>
            </a:pPr>
            <a:r>
              <a:rPr b="1" i="0" lang="en-US" sz="3600" u="none" cap="none" strike="noStrike">
                <a:solidFill>
                  <a:schemeClr val="lt1"/>
                </a:solidFill>
                <a:latin typeface="ADLaM Display"/>
                <a:ea typeface="ADLaM Display"/>
                <a:cs typeface="ADLaM Display"/>
                <a:sym typeface="ADLaM Display"/>
              </a:rPr>
              <a:t>Eden’s fall, Christ’s redemption, our calling.</a:t>
            </a:r>
            <a:endParaRPr/>
          </a:p>
          <a:p>
            <a:pPr indent="-22860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DLaM Display"/>
              <a:buChar char="•"/>
            </a:pPr>
            <a:r>
              <a:rPr b="1" i="0" lang="en-US" sz="3600" u="none" cap="none" strike="noStrike">
                <a:solidFill>
                  <a:schemeClr val="lt1"/>
                </a:solidFill>
                <a:latin typeface="ADLaM Display"/>
                <a:ea typeface="ADLaM Display"/>
                <a:cs typeface="ADLaM Display"/>
                <a:sym typeface="ADLaM Display"/>
              </a:rPr>
              <a:t>God’s pattern is always to heal, multiply, and restore.</a:t>
            </a:r>
            <a:endParaRPr/>
          </a:p>
          <a:p>
            <a:pPr indent="-22860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DLaM Display"/>
              <a:buChar char="•"/>
            </a:pPr>
            <a:r>
              <a:rPr b="1" i="0" lang="en-US" sz="3600" u="none" cap="none" strike="noStrike">
                <a:solidFill>
                  <a:schemeClr val="lt1"/>
                </a:solidFill>
                <a:latin typeface="ADLaM Display"/>
                <a:ea typeface="ADLaM Display"/>
                <a:cs typeface="ADLaM Display"/>
                <a:sym typeface="ADLaM Display"/>
              </a:rPr>
              <a:t>You are part of His redemptive story today!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테마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Office Theme">
  <a:themeElements>
    <a:clrScheme name="Office 테마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538D9D"/>
      </a:hlink>
      <a:folHlink>
        <a:srgbClr val="A5738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