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7315200" cy="9601200"/>
  <p:embeddedFontLst>
    <p:embeddedFont>
      <p:font typeface="Play"/>
      <p:regular r:id="rId12"/>
      <p:bold r:id="rId13"/>
    </p:embeddedFont>
    <p:embeddedFont>
      <p:font typeface="ADLaM Display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619">
          <p15:clr>
            <a:srgbClr val="A4A3A4"/>
          </p15:clr>
        </p15:guide>
        <p15:guide id="4" orient="horz" pos="300">
          <p15:clr>
            <a:srgbClr val="A4A3A4"/>
          </p15:clr>
        </p15:guide>
        <p15:guide id="5" orient="horz" pos="1230">
          <p15:clr>
            <a:srgbClr val="A4A3A4"/>
          </p15:clr>
        </p15:guide>
        <p15:guide id="6" orient="horz" pos="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619"/>
        <p:guide pos="300" orient="horz"/>
        <p:guide pos="1230" orient="horz"/>
        <p:guide pos="86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ADLaM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587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0" y="89568"/>
            <a:ext cx="121920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DLaM Display"/>
              <a:buNone/>
            </a:pPr>
            <a:r>
              <a:rPr b="1" lang="en-US">
                <a:latin typeface="ADLaM Display"/>
                <a:ea typeface="ADLaM Display"/>
                <a:cs typeface="ADLaM Display"/>
                <a:sym typeface="ADLaM Display"/>
              </a:rPr>
              <a:t>God Is Not Done With You Yet !</a:t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838200" y="3429000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ACTS 12:1-11</a:t>
            </a:r>
            <a:endParaRPr b="1" sz="32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t/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Rev. YAQUB KASHIF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0" y="56550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Sees Your Situation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879475" y="1815211"/>
            <a:ext cx="11203323" cy="4149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God knows exactly where you are.</a:t>
            </a:r>
            <a:endParaRPr/>
          </a:p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are never forgotten.</a:t>
            </a:r>
            <a:endParaRPr/>
          </a:p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Peter was bound with two chains." (Acts 12:6)</a:t>
            </a:r>
            <a:endParaRPr/>
          </a:p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"The eyes of the LORD are on the righteous,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116983" y="370704"/>
            <a:ext cx="11930855" cy="1657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Sends Help</a:t>
            </a:r>
            <a:endParaRPr/>
          </a:p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746125" y="1461305"/>
            <a:ext cx="9248237" cy="4357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God moves before you understand.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His help is silent but certain.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Peter followed the angel 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Trust in the LORD with all your heart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Opens The Doors Ahead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722313" y="1410505"/>
            <a:ext cx="11604395" cy="4357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God opens doors you cannot open.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obedience activates miracles.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"They came to the iron gate. It opened by itself.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"What he opens no one can shut,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Completes Your Story 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801688" y="1997346"/>
            <a:ext cx="11580734" cy="33189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story isn’t finished yet.</a:t>
            </a:r>
            <a:endParaRPr/>
          </a:p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God finishes what He begins.</a:t>
            </a:r>
            <a:endParaRPr/>
          </a:p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 who (God) began a good work will complete.</a:t>
            </a:r>
            <a:endParaRPr/>
          </a:p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we are God’s handiwork, created in Christ.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00B0F0"/>
                </a:solidFill>
                <a:latin typeface="ADLaM Display"/>
                <a:ea typeface="ADLaM Display"/>
                <a:cs typeface="ADLaM Display"/>
                <a:sym typeface="ADLaM Display"/>
              </a:rPr>
              <a:t>God Is Not Done With You Yet!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766763" y="1201641"/>
            <a:ext cx="9548576" cy="4149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God sees you clearly.</a:t>
            </a:r>
            <a:endParaRPr/>
          </a:p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Help is already on the way.</a:t>
            </a:r>
            <a:endParaRPr/>
          </a:p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Iron gates will open, chains will break.</a:t>
            </a:r>
            <a:endParaRPr/>
          </a:p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God’s glory will be revealed!</a:t>
            </a:r>
            <a:endParaRPr/>
          </a:p>
          <a:p>
            <a:pPr indent="-228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God is not done with you yet!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