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Play"/>
      <p:regular r:id="rId12"/>
      <p:bold r:id="rId13"/>
    </p:embeddedFont>
    <p:embeddedFont>
      <p:font typeface="ADLaM Display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19">
          <p15:clr>
            <a:srgbClr val="A4A3A4"/>
          </p15:clr>
        </p15:guide>
        <p15:guide id="4" orient="horz" pos="300">
          <p15:clr>
            <a:srgbClr val="A4A3A4"/>
          </p15:clr>
        </p15:guide>
        <p15:guide id="5" orient="horz" pos="1230">
          <p15:clr>
            <a:srgbClr val="A4A3A4"/>
          </p15:clr>
        </p15:guide>
        <p15:guide id="6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619"/>
        <p:guide pos="300" orient="horz"/>
        <p:guide pos="1230" orient="horz"/>
        <p:guide pos="8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ADLaM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0" y="89568"/>
            <a:ext cx="12192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DLaM Display"/>
              <a:buNone/>
            </a:pPr>
            <a:r>
              <a:rPr b="1" lang="en-US" sz="8000">
                <a:latin typeface="ADLaM Display"/>
                <a:ea typeface="ADLaM Display"/>
                <a:cs typeface="ADLaM Display"/>
                <a:sym typeface="ADLaM Display"/>
              </a:rPr>
              <a:t>Come And See!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3429000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1-Cor 15:3-4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						Rev. YAQUB KASHIF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56550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Jesus Died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879007" y="1519330"/>
            <a:ext cx="11201233" cy="4742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Jesus died for our sins (1 Peter 2:24)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The penalty of sin is death (Romans 6:23)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He took our place (2 Corinthians 5:21)</a:t>
            </a:r>
            <a:endParaRPr/>
          </a:p>
          <a:p>
            <a:pPr indent="-228600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This is love beyond measure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116983" y="370704"/>
            <a:ext cx="11930855" cy="1657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Jesus Was Buried</a:t>
            </a:r>
            <a:endParaRPr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746125" y="1461337"/>
            <a:ext cx="9972602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Jesus was truly dead (Isaiah 53:9)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His burial confirmed the sacrifice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Our sins were buried with Him (Romans 6:4)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Mary believed and anointed Him in faith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Jesus Rose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722313" y="1410537"/>
            <a:ext cx="9605515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The tomb is empty (Matthew 28:6)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He conquered death (1 Corinthians 15:17)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He rose for our justification (Romans 4:25)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Because He lives, we live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What It Means? 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801688" y="958632"/>
            <a:ext cx="7595349" cy="53963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You are forgiven</a:t>
            </a:r>
            <a:endParaRPr/>
          </a:p>
          <a:p>
            <a:pPr indent="-22860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You are free from shame</a:t>
            </a:r>
            <a:endParaRPr/>
          </a:p>
          <a:p>
            <a:pPr indent="-22860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You are no longer afraid of death</a:t>
            </a:r>
            <a:endParaRPr/>
          </a:p>
          <a:p>
            <a:pPr indent="-22860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You have new life in Christ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Come And See!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766763" y="1097800"/>
            <a:ext cx="6450805" cy="43576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“</a:t>
            </a: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Invitation</a:t>
            </a: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” (Matthew 28:6)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Believe the Gospel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Respond to His call</a:t>
            </a:r>
            <a:endParaRPr/>
          </a:p>
          <a:p>
            <a:pPr indent="-22860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DLaM Display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ADLaM Display"/>
                <a:ea typeface="ADLaM Display"/>
                <a:cs typeface="ADLaM Display"/>
                <a:sym typeface="ADLaM Display"/>
              </a:rPr>
              <a:t>Live the resurrection life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