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  <p:embeddedFont>
      <p:font typeface="ADLaM Displa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DLaM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0" y="89568"/>
            <a:ext cx="12192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DLaM Display"/>
              <a:buNone/>
            </a:pPr>
            <a:r>
              <a:rPr b="1" lang="en-US" sz="8000">
                <a:latin typeface="ADLaM Display"/>
                <a:ea typeface="ADLaM Display"/>
                <a:cs typeface="ADLaM Display"/>
                <a:sym typeface="ADLaM Display"/>
              </a:rPr>
              <a:t>One Lord, One Cross</a:t>
            </a:r>
            <a:br>
              <a:rPr b="1" lang="en-US" sz="80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8000">
                <a:latin typeface="ADLaM Display"/>
                <a:ea typeface="ADLaM Display"/>
                <a:cs typeface="ADLaM Display"/>
                <a:sym typeface="ADLaM Display"/>
              </a:rPr>
              <a:t>For All People!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ACTS 10:34-45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One Lord Over Every People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9007" y="1382113"/>
            <a:ext cx="11201233" cy="50167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Peter declares: "God does not show favoritism" (Acts 10:34).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gospel is about the heart, not nationality or religious tradition.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"There is neither Jew nor Gentile… for you are all one in Christ Jesus." – Galatians 3:28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Jesus came for every tribe, tongue, and nation.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One Cross For Every Nation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46125" y="1362607"/>
            <a:ext cx="11301713" cy="4555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"They killed Him by hanging Him on a cross, but God raised Him from the dead on the third day" (Acts 10:39–40).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cross is the heart of the gospel: Christ crucified, risen, and exalted.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Romans 5:8: "While we were still sinners, Christ died for us."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John 3:16: "For God so loved the world...“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None/>
            </a:pPr>
            <a:r>
              <a:rPr b="1" i="0" lang="en-US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Revelation 7:9: A multitude from every nation will stand before the throne.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One Spirit For All Who Believe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721728" y="1819623"/>
            <a:ext cx="11230786" cy="35394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"While Peter was still speaking, the Holy Spirit came on all who heard the message" (Acts 10:44).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Holy Spirit fills Gentile believers just as He did Jewish believers at Pentecost.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"I will pour out my Spirit on all people." – Acts 2:17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Spirit isn’t reserved for the elite; He comes where there is hunger, humility, and faith.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THE King Has Come For You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01053" y="1640678"/>
            <a:ext cx="11025187" cy="40318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Palm Sunday marks the beginning of a kingdom that welcomes all.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Jesus is the King who came, the Lamb who died, and the Lord who lives.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"Everyone who believes in Him receives forgiveness of sins through His name." – Acts 10:43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Will you welcome this King with a surrendered heart?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One Lord, One Cross, For All People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766177" y="1506805"/>
            <a:ext cx="11169565" cy="35394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Jesus is the Lord of all people—no barriers, no exclusions.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cross is the great equalizer for every nation, tribe, and tongue.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Spirit is available to all who believe.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Palm Sunday, let us embrace the King who came for us all.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