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493" y="7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May 25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1. </a:t>
            </a:r>
            <a:r>
              <a:rPr lang="en-US" altLang="ko-KR" sz="1200" b="1" dirty="0">
                <a:solidFill>
                  <a:srgbClr val="000000"/>
                </a:solidFill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ACTS of The Apostles</a:t>
            </a: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This year, we will share Sermons from the Book of ACTS.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100" dirty="0">
                <a:solidFill>
                  <a:srgbClr val="000000"/>
                </a:solidFill>
                <a:latin typeface="Lucida Bright" panose="020406020505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2. 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Pastor Joe</a:t>
            </a:r>
            <a:r>
              <a:rPr lang="en-US" altLang="ko-KR" sz="1200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.: will take turn to preach on 1</a:t>
            </a:r>
            <a:r>
              <a:rPr lang="en-US" altLang="ko-KR" sz="12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st</a:t>
            </a:r>
            <a:r>
              <a:rPr lang="en-US" altLang="ko-KR" sz="1200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 / 2</a:t>
            </a:r>
            <a:r>
              <a:rPr lang="en-US" altLang="ko-KR" sz="12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nd</a:t>
            </a:r>
            <a:r>
              <a:rPr lang="en-US" altLang="ko-KR" sz="1200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June. At Life CEM</a:t>
            </a:r>
          </a:p>
          <a:p>
            <a:pPr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3. Guerilla Outing: </a:t>
            </a:r>
            <a:r>
              <a:rPr lang="en-US" altLang="ko-KR" sz="1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Yanghwajin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: 31-May, 10am departure 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English Bible Study on Book of Romans:</a:t>
            </a:r>
            <a:r>
              <a:rPr lang="en-US" altLang="ko-KR" sz="1200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Join and be blessed.</a:t>
            </a:r>
          </a:p>
          <a:p>
            <a:endParaRPr lang="en-US" altLang="ko-KR" sz="1200" dirty="0">
              <a:solidFill>
                <a:srgbClr val="000000"/>
              </a:solidFill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5. 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Bible Verse Memorization for this week:</a:t>
            </a:r>
          </a:p>
          <a:p>
            <a:pPr>
              <a:buNone/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18:9 </a:t>
            </a:r>
          </a:p>
          <a:p>
            <a:pPr>
              <a:buNone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“Do not be afraid, but go on speaking and do not be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silent, for I am with you.”</a:t>
            </a:r>
          </a:p>
          <a:p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사도행전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16:25</a:t>
            </a:r>
          </a:p>
          <a:p>
            <a:endParaRPr lang="en-US" altLang="ko-K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“두려워하지 말며 잠잠하지 말고 말하라 내가 너와 함께 있으매”</a:t>
            </a:r>
          </a:p>
          <a:p>
            <a:pPr>
              <a:buNone/>
            </a:pPr>
            <a:endParaRPr lang="en-US" altLang="ko-K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429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322635"/>
              </p:ext>
            </p:extLst>
          </p:nvPr>
        </p:nvGraphicFramePr>
        <p:xfrm>
          <a:off x="306192" y="636828"/>
          <a:ext cx="4353228" cy="6092979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0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Sister: Cherry</a:t>
                      </a: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Let Love Lead! </a:t>
                      </a:r>
                      <a:r>
                        <a:rPr lang="ko-KR" altLang="en-US" sz="1000" dirty="0"/>
                        <a:t>사랑이 이끌게요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ACTS 18:-1-11,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God’s Presence In Our Work And Families!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0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000" b="0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000" b="0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46581" y="615796"/>
            <a:ext cx="45581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 shows up in transitions :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divine relationships like Aquila and Priscilla.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 is present in our work :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jobs become sacred when surrendered to Him.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 strengthens us in opposition : 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rejection often leads to redirection.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 gives us courage to stay : 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presence is the power behind perseverance.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하나님은 변화의 순간에 찾아오십니다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o-KR" alt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아굴라와</a:t>
            </a:r>
            <a:r>
              <a:rPr lang="ko-K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브리스길라</a:t>
            </a:r>
            <a:r>
              <a:rPr lang="ko-K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같은 관계를 통해 역사하십니다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ko-K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하나님은 우리의 일터에 함께하십니다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o-K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주께 드릴 때 일도 </a:t>
            </a:r>
            <a:r>
              <a:rPr lang="ko-KR" alt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거룩해집니다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하나님은 저항 속에서 우리를 강하게 하십니다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o-K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거절은 종종 새로운 길로 인도합니다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하나님은 머물 용기를 주십니다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o-K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그분의 임재가 인내의 힘이 됩니다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23821</TotalTime>
  <Words>733</Words>
  <Application>Microsoft Office PowerPoint</Application>
  <PresentationFormat>A4 Paper (210x297 mm)</PresentationFormat>
  <Paragraphs>99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395</cp:revision>
  <cp:lastPrinted>2025-03-29T22:06:03Z</cp:lastPrinted>
  <dcterms:created xsi:type="dcterms:W3CDTF">2022-11-15T23:43:47Z</dcterms:created>
  <dcterms:modified xsi:type="dcterms:W3CDTF">2025-05-24T15:17:06Z</dcterms:modified>
</cp:coreProperties>
</file>