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60" r:id="rId4"/>
    <p:sldId id="263" r:id="rId5"/>
    <p:sldId id="264" r:id="rId6"/>
    <p:sldId id="265" r:id="rId7"/>
    <p:sldId id="26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A0A7F-AB9C-BA1C-C524-EFB4DC82B3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324271-6CC2-2EFF-CB11-6EED85E27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D922E9-65C1-DB02-C8D2-075C07E30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B8ED-2765-46FE-A5A0-BCFFAFD0D3BC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B8FAC0-D9D4-B026-B14E-B3759B1D3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F856DD-4689-DA3A-E5A5-55D3915FE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EBD97-289F-4AA1-BB56-1AE3D350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304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CC559-513B-AF1E-199E-FBD63D972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5269F-6E13-0312-BA1A-F6A89B617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C92A3-1693-2ED1-DA3A-D52D37546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B8ED-2765-46FE-A5A0-BCFFAFD0D3BC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E7AE15-6EBB-499D-1E25-AEEABCEA0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A81332-F4C6-819B-EEAF-1F5FF01AA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EBD97-289F-4AA1-BB56-1AE3D350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745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8151D-FAE7-9C70-A336-3EFED8600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7ACB7E-28B1-2F56-ED69-ACCEC609F8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7A0CCD-4298-74A9-7BDF-51592B157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B8ED-2765-46FE-A5A0-BCFFAFD0D3BC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B2B76-C0BC-D9ED-D8DB-413A9D69D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E3FED-2AB3-7493-18AA-399ADB7F0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EBD97-289F-4AA1-BB56-1AE3D350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560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A4D74-B7B0-259F-847B-27D20C77C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589B1-01D4-D862-1485-77DDC9BA4C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6509E9-AB6B-AE4C-CBF4-AE223C4F97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48EAEC-1690-E27D-C860-086BAE9FB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B8ED-2765-46FE-A5A0-BCFFAFD0D3BC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F956AE-D820-AABD-B52F-67345858D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21C0D1-7400-9EE0-7C7A-685DC1792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EBD97-289F-4AA1-BB56-1AE3D350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111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C7DFA-2DD6-AA6A-DC37-CA4A74448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CB0CA5-D659-CBD5-ECC6-D3093EC47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5CD86E-98E1-A4E5-6051-484413317F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78C744-6581-E9EA-5169-1B9CC0B08F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F1C2FB-7102-6C27-0E97-7196440D01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B463A7-6492-5A63-EC14-E7EC697E6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B8ED-2765-46FE-A5A0-BCFFAFD0D3BC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7164AC-4A2F-CE36-D423-EDB4EF6A4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DCD7C0-CA73-EF38-9226-C72AAA4D9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EBD97-289F-4AA1-BB56-1AE3D350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18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E28EC-8E2F-D07B-D539-75411D9F2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8220EB-A466-9F9E-897B-E9DD44D52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B8ED-2765-46FE-A5A0-BCFFAFD0D3BC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89CD00-F5C6-AA24-1D87-9A019F191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49057E-C7FF-4393-CB99-38078B2E1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EBD97-289F-4AA1-BB56-1AE3D350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614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D2C858-B326-6E07-FC42-D488D7844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B8ED-2765-46FE-A5A0-BCFFAFD0D3BC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CE3910-85F4-645E-9DF2-C68C8850C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C549FD-2583-E8EA-F25E-93773A7A5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EBD97-289F-4AA1-BB56-1AE3D350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983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8A995-1594-8388-E4BF-941A8B916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7C6E7-864E-6145-0047-748D76101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5D316-545E-E30A-3EBA-C97A064AE4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0FF1FA-2897-DFFA-6CCF-E7F3B9B1D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B8ED-2765-46FE-A5A0-BCFFAFD0D3BC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6EC7AE-CA9F-A1D8-21F9-5F8DC0AFE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B0DD0-3DE7-50FA-E0C6-E1C08ABB1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EBD97-289F-4AA1-BB56-1AE3D350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17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EE9A0-FB71-D3FC-A431-1AD9DFD3E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89A219-EC24-FDCA-6F62-8AABB6B0F4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ED7CD-4A0F-F9E9-8C10-6FA7388C52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A0C6E-65DB-2F2B-AF54-CE656C138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B8ED-2765-46FE-A5A0-BCFFAFD0D3BC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440F4D-7BAB-009C-0ED4-257DA3D11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9EAC04-D463-F373-CA9F-E8180DCCB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EBD97-289F-4AA1-BB56-1AE3D350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267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99F64-C229-9FC4-B35D-CCB0035FB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E0AF01-9218-A846-5695-68063A8176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A27BF-BC13-9066-E49F-8DE5975DD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B8ED-2765-46FE-A5A0-BCFFAFD0D3BC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46849-32B3-8AD5-91C2-741A8B6E1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D4214C-447A-1147-169E-4C89293EC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EBD97-289F-4AA1-BB56-1AE3D350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781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2B00C3-894E-A502-B72B-5DE47AE9BA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654FD9-795A-36EC-346F-2A17248A7A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83056-D3D8-16E2-C325-25B3F5861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B8ED-2765-46FE-A5A0-BCFFAFD0D3BC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6CF0F-98AA-D6B3-8C06-A6FAEDC32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B0164-2B73-63CB-8894-193EE2888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EBD97-289F-4AA1-BB56-1AE3D350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071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21D53D-62C7-A533-FCBE-9AAEF3872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C3A7A-9625-B479-DC5C-2DD32067CC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16588-8F30-49BA-961D-FB8C679B47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B8B8ED-2765-46FE-A5A0-BCFFAFD0D3BC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BEBC87-6AAA-6A6D-6F68-2F82E5A7A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810DA-39CB-ED61-F672-F8F14A95D3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1EBD97-289F-4AA1-BB56-1AE3D350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607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field of wheat with trees in the background&#10;&#10;AI-generated content may be incorrect.">
            <a:extLst>
              <a:ext uri="{FF2B5EF4-FFF2-40B4-BE49-F238E27FC236}">
                <a16:creationId xmlns:a16="http://schemas.microsoft.com/office/drawing/2014/main" id="{61E0CAD7-DD0E-AC6A-92B4-A610912BA0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821" b="1092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953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men in brown robes&#10;&#10;AI-generated content may be incorrect.">
            <a:extLst>
              <a:ext uri="{FF2B5EF4-FFF2-40B4-BE49-F238E27FC236}">
                <a16:creationId xmlns:a16="http://schemas.microsoft.com/office/drawing/2014/main" id="{10C03688-98AA-C97D-CCA8-18A2C94CEE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70" b="1307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158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painting of a group of people&#10;&#10;AI-generated content may be incorrect.">
            <a:extLst>
              <a:ext uri="{FF2B5EF4-FFF2-40B4-BE49-F238E27FC236}">
                <a16:creationId xmlns:a16="http://schemas.microsoft.com/office/drawing/2014/main" id="{B454DA9F-DC4D-4D90-6F2E-C3A2D9ECA1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354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ainting of a group of men working on a board&#10;&#10;AI-generated content may be incorrect.">
            <a:extLst>
              <a:ext uri="{FF2B5EF4-FFF2-40B4-BE49-F238E27FC236}">
                <a16:creationId xmlns:a16="http://schemas.microsoft.com/office/drawing/2014/main" id="{3FB56785-579C-BEF9-62A7-118669928D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625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ainting of a person speaking to a group of people&#10;&#10;AI-generated content may be incorrect.">
            <a:extLst>
              <a:ext uri="{FF2B5EF4-FFF2-40B4-BE49-F238E27FC236}">
                <a16:creationId xmlns:a16="http://schemas.microsoft.com/office/drawing/2014/main" id="{23138E60-874D-EA01-1E27-2F744154F7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59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642AE762-7FF1-364D-B725-E95E67F2BE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331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17874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YAQUB KASHIF</dc:creator>
  <cp:lastModifiedBy>YAQUB KASHIF</cp:lastModifiedBy>
  <cp:revision>1</cp:revision>
  <dcterms:created xsi:type="dcterms:W3CDTF">2025-05-24T13:57:50Z</dcterms:created>
  <dcterms:modified xsi:type="dcterms:W3CDTF">2025-05-24T14:49:21Z</dcterms:modified>
</cp:coreProperties>
</file>